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</p:sldIdLst>
  <p:sldSz cx="9144000" cy="5143500" type="screen16x9"/>
  <p:notesSz cx="6858000" cy="9144000"/>
  <p:embeddedFontLst>
    <p:embeddedFont>
      <p:font typeface="Press Start 2P" panose="020B0604020202020204" charset="0"/>
      <p:regular r:id="rId10"/>
    </p:embeddedFont>
    <p:embeddedFont>
      <p:font typeface="Quicksand Medium" panose="020B0604020202020204" charset="0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C6110E-84A1-4BA3-B072-4EA35D01E9F9}">
  <a:tblStyle styleId="{0CC6110E-84A1-4BA3-B072-4EA35D01E9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809DCB-83E2-4B5E-838E-F4FBBC234A35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698C78-E9E4-4D38-BCF1-0A5181B5C365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262C97F-ECB8-4204-836D-6CBC41308E92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EFAB0B7-FFF7-4264-A545-F496EA688B42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1272067-6F02-4636-97E9-9ED26BD36FE8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323CFF-1F5C-4CDB-B0C1-8CDA88D55433}" styleName="Table_6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3E9"/>
          </a:solidFill>
        </a:fill>
      </a:tcStyle>
    </a:wholeTbl>
    <a:band1H>
      <a:tcTxStyle/>
      <a:tcStyle>
        <a:tcBdr/>
        <a:fill>
          <a:solidFill>
            <a:srgbClr val="DEE7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E7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869FB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869FB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8"/>
    <p:restoredTop sz="94687"/>
  </p:normalViewPr>
  <p:slideViewPr>
    <p:cSldViewPr snapToGrid="0">
      <p:cViewPr varScale="1">
        <p:scale>
          <a:sx n="107" d="100"/>
          <a:sy n="107" d="100"/>
        </p:scale>
        <p:origin x="8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7" name="Google Shape;33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gd498864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4" name="Google Shape;3794;gd498864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2" name="Google Shape;3992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3" name="Google Shape;3993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9" name="Google Shape;5369;ge69c172abd_0_3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0" name="Google Shape;5370;ge69c172abd_0_3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8" name="Google Shape;5538;ge69c172abd_0_26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9" name="Google Shape;5539;ge69c172abd_0_26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8" name="Google Shape;5538;ge69c172abd_0_26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9" name="Google Shape;5539;ge69c172abd_0_26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401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8" name="Google Shape;5538;ge69c172abd_0_26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9" name="Google Shape;5539;ge69c172abd_0_26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02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76441" y="486692"/>
            <a:ext cx="7404908" cy="4167438"/>
            <a:chOff x="0" y="-7"/>
            <a:chExt cx="9144120" cy="5146256"/>
          </a:xfrm>
        </p:grpSpPr>
        <p:sp>
          <p:nvSpPr>
            <p:cNvPr id="10" name="Google Shape;10;p2"/>
            <p:cNvSpPr/>
            <p:nvPr/>
          </p:nvSpPr>
          <p:spPr>
            <a:xfrm>
              <a:off x="0" y="9"/>
              <a:ext cx="9144068" cy="4668675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5" y="4242951"/>
              <a:ext cx="9144068" cy="622991"/>
            </a:xfrm>
            <a:custGeom>
              <a:avLst/>
              <a:gdLst/>
              <a:ahLst/>
              <a:cxnLst/>
              <a:rect l="l" t="t" r="r" b="b"/>
              <a:pathLst>
                <a:path w="161449" h="25294" extrusionOk="0">
                  <a:moveTo>
                    <a:pt x="0" y="0"/>
                  </a:moveTo>
                  <a:lnTo>
                    <a:pt x="0" y="25293"/>
                  </a:lnTo>
                  <a:lnTo>
                    <a:pt x="161449" y="25293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5" y="4147448"/>
              <a:ext cx="9144068" cy="77877"/>
            </a:xfrm>
            <a:custGeom>
              <a:avLst/>
              <a:gdLst/>
              <a:ahLst/>
              <a:cxnLst/>
              <a:rect l="l" t="t" r="r" b="b"/>
              <a:pathLst>
                <a:path w="161449" h="2550" extrusionOk="0">
                  <a:moveTo>
                    <a:pt x="0" y="0"/>
                  </a:moveTo>
                  <a:lnTo>
                    <a:pt x="0" y="2550"/>
                  </a:lnTo>
                  <a:lnTo>
                    <a:pt x="161449" y="2550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5" y="4066271"/>
              <a:ext cx="9144068" cy="59889"/>
            </a:xfrm>
            <a:custGeom>
              <a:avLst/>
              <a:gdLst/>
              <a:ahLst/>
              <a:cxnLst/>
              <a:rect l="l" t="t" r="r" b="b"/>
              <a:pathLst>
                <a:path w="161449" h="1961" extrusionOk="0">
                  <a:moveTo>
                    <a:pt x="0" y="1"/>
                  </a:moveTo>
                  <a:lnTo>
                    <a:pt x="0" y="1961"/>
                  </a:lnTo>
                  <a:lnTo>
                    <a:pt x="161449" y="1961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" y="3998319"/>
              <a:ext cx="9144068" cy="41901"/>
            </a:xfrm>
            <a:custGeom>
              <a:avLst/>
              <a:gdLst/>
              <a:ahLst/>
              <a:cxnLst/>
              <a:rect l="l" t="t" r="r" b="b"/>
              <a:pathLst>
                <a:path w="161449" h="1372" extrusionOk="0">
                  <a:moveTo>
                    <a:pt x="0" y="0"/>
                  </a:moveTo>
                  <a:lnTo>
                    <a:pt x="0" y="1371"/>
                  </a:lnTo>
                  <a:lnTo>
                    <a:pt x="161449" y="1371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" y="3947622"/>
              <a:ext cx="9144068" cy="23913"/>
            </a:xfrm>
            <a:custGeom>
              <a:avLst/>
              <a:gdLst/>
              <a:ahLst/>
              <a:cxnLst/>
              <a:rect l="l" t="t" r="r" b="b"/>
              <a:pathLst>
                <a:path w="161449" h="783" extrusionOk="0">
                  <a:moveTo>
                    <a:pt x="0" y="1"/>
                  </a:moveTo>
                  <a:lnTo>
                    <a:pt x="0" y="783"/>
                  </a:lnTo>
                  <a:lnTo>
                    <a:pt x="161449" y="783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5" y="-7"/>
              <a:ext cx="9144068" cy="186063"/>
            </a:xfrm>
            <a:custGeom>
              <a:avLst/>
              <a:gdLst/>
              <a:ahLst/>
              <a:cxnLst/>
              <a:rect l="l" t="t" r="r" b="b"/>
              <a:pathLst>
                <a:path w="161449" h="4921" extrusionOk="0">
                  <a:moveTo>
                    <a:pt x="0" y="1"/>
                  </a:moveTo>
                  <a:lnTo>
                    <a:pt x="0" y="4920"/>
                  </a:lnTo>
                  <a:lnTo>
                    <a:pt x="161449" y="4920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5" y="207830"/>
              <a:ext cx="9144068" cy="96453"/>
            </a:xfrm>
            <a:custGeom>
              <a:avLst/>
              <a:gdLst/>
              <a:ahLst/>
              <a:cxnLst/>
              <a:rect l="l" t="t" r="r" b="b"/>
              <a:pathLst>
                <a:path w="161449" h="2551" extrusionOk="0">
                  <a:moveTo>
                    <a:pt x="0" y="0"/>
                  </a:moveTo>
                  <a:lnTo>
                    <a:pt x="0" y="2550"/>
                  </a:lnTo>
                  <a:lnTo>
                    <a:pt x="161449" y="2550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5" y="330596"/>
              <a:ext cx="9144068" cy="74145"/>
            </a:xfrm>
            <a:custGeom>
              <a:avLst/>
              <a:gdLst/>
              <a:ahLst/>
              <a:cxnLst/>
              <a:rect l="l" t="t" r="r" b="b"/>
              <a:pathLst>
                <a:path w="161449" h="1961" extrusionOk="0">
                  <a:moveTo>
                    <a:pt x="0" y="1"/>
                  </a:moveTo>
                  <a:lnTo>
                    <a:pt x="0" y="1961"/>
                  </a:lnTo>
                  <a:lnTo>
                    <a:pt x="161449" y="1961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" y="436990"/>
              <a:ext cx="9144068" cy="51875"/>
            </a:xfrm>
            <a:custGeom>
              <a:avLst/>
              <a:gdLst/>
              <a:ahLst/>
              <a:cxnLst/>
              <a:rect l="l" t="t" r="r" b="b"/>
              <a:pathLst>
                <a:path w="161449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161449" y="1372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5" y="522023"/>
              <a:ext cx="9144068" cy="29605"/>
            </a:xfrm>
            <a:custGeom>
              <a:avLst/>
              <a:gdLst/>
              <a:ahLst/>
              <a:cxnLst/>
              <a:rect l="l" t="t" r="r" b="b"/>
              <a:pathLst>
                <a:path w="161449" h="783" extrusionOk="0">
                  <a:moveTo>
                    <a:pt x="0" y="0"/>
                  </a:moveTo>
                  <a:lnTo>
                    <a:pt x="0" y="783"/>
                  </a:lnTo>
                  <a:lnTo>
                    <a:pt x="161449" y="783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" y="4668687"/>
              <a:ext cx="9144059" cy="52512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493067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493067" y="4827379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39318" y="4880505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386193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38619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3306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3306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0667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066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5977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066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46533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934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39603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201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13182" y="4933630"/>
              <a:ext cx="53862" cy="53239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6931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38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45623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145623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0924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039316" y="509306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039316" y="477425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985567" y="503993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985567" y="472112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192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192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612272" y="4880505"/>
              <a:ext cx="53862" cy="106365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591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399033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459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2927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9726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8663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759431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063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98124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98124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449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6918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6918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638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638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371703" y="4933630"/>
              <a:ext cx="107045" cy="106365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371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654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211647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052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98408" y="503993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452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25170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51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11988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35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451360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76" y="938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4513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397498" y="4880505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3443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3443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2912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2912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0249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0249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179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9" y="187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8648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47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6516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597782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2783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171419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065111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011362" y="4933630"/>
              <a:ext cx="53806" cy="53239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8103860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81038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8050734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996873" y="509306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996873" y="477425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943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943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774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7" y="1877"/>
                  </a:lnTo>
                  <a:lnTo>
                    <a:pt x="1877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6774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570452" y="4880505"/>
              <a:ext cx="53919" cy="106365"/>
            </a:xfrm>
            <a:custGeom>
              <a:avLst/>
              <a:gdLst/>
              <a:ahLst/>
              <a:cxnLst/>
              <a:rect l="l" t="t" r="r" b="b"/>
              <a:pathLst>
                <a:path w="952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5173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357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73041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2510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9308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824598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717667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664485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01045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8956645" y="503993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9035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583406" y="4986812"/>
              <a:ext cx="160058" cy="106309"/>
            </a:xfrm>
            <a:custGeom>
              <a:avLst/>
              <a:gdLst/>
              <a:ahLst/>
              <a:cxnLst/>
              <a:rect l="l" t="t" r="r" b="b"/>
              <a:pathLst>
                <a:path w="2826" h="1877" extrusionOk="0">
                  <a:moveTo>
                    <a:pt x="950" y="0"/>
                  </a:moveTo>
                  <a:lnTo>
                    <a:pt x="950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6" y="1876"/>
                  </a:lnTo>
                  <a:lnTo>
                    <a:pt x="2826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477098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370168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31704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493067" y="4721128"/>
              <a:ext cx="53239" cy="10630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439318" y="4827379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38619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066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934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182" y="472112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145623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0924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039316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7192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3459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8663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798124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7449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6918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371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998408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5188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4513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397498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3443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0249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6516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17141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038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050734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7996873" y="472112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76774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73041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824598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0" y="4721128"/>
              <a:ext cx="9144068" cy="425121"/>
            </a:xfrm>
            <a:custGeom>
              <a:avLst/>
              <a:gdLst/>
              <a:ahLst/>
              <a:cxnLst/>
              <a:rect l="l" t="t" r="r" b="b"/>
              <a:pathLst>
                <a:path w="161449" h="7506" extrusionOk="0">
                  <a:moveTo>
                    <a:pt x="4715" y="3753"/>
                  </a:moveTo>
                  <a:lnTo>
                    <a:pt x="4715" y="4691"/>
                  </a:lnTo>
                  <a:lnTo>
                    <a:pt x="3765" y="4691"/>
                  </a:lnTo>
                  <a:lnTo>
                    <a:pt x="3765" y="5629"/>
                  </a:lnTo>
                  <a:lnTo>
                    <a:pt x="1889" y="5629"/>
                  </a:lnTo>
                  <a:lnTo>
                    <a:pt x="1889" y="4691"/>
                  </a:lnTo>
                  <a:lnTo>
                    <a:pt x="951" y="4691"/>
                  </a:lnTo>
                  <a:lnTo>
                    <a:pt x="951" y="3753"/>
                  </a:lnTo>
                  <a:lnTo>
                    <a:pt x="1889" y="3753"/>
                  </a:lnTo>
                  <a:lnTo>
                    <a:pt x="1889" y="4691"/>
                  </a:lnTo>
                  <a:lnTo>
                    <a:pt x="3765" y="4691"/>
                  </a:lnTo>
                  <a:lnTo>
                    <a:pt x="3765" y="3753"/>
                  </a:lnTo>
                  <a:close/>
                  <a:moveTo>
                    <a:pt x="17884" y="2815"/>
                  </a:moveTo>
                  <a:lnTo>
                    <a:pt x="17884" y="4691"/>
                  </a:lnTo>
                  <a:lnTo>
                    <a:pt x="16946" y="4691"/>
                  </a:lnTo>
                  <a:lnTo>
                    <a:pt x="16946" y="5629"/>
                  </a:lnTo>
                  <a:lnTo>
                    <a:pt x="16008" y="5629"/>
                  </a:lnTo>
                  <a:lnTo>
                    <a:pt x="16008" y="4691"/>
                  </a:lnTo>
                  <a:lnTo>
                    <a:pt x="16946" y="4691"/>
                  </a:lnTo>
                  <a:lnTo>
                    <a:pt x="16946" y="2815"/>
                  </a:lnTo>
                  <a:close/>
                  <a:moveTo>
                    <a:pt x="22599" y="2815"/>
                  </a:moveTo>
                  <a:lnTo>
                    <a:pt x="22599" y="3753"/>
                  </a:lnTo>
                  <a:lnTo>
                    <a:pt x="23537" y="3753"/>
                  </a:lnTo>
                  <a:lnTo>
                    <a:pt x="23537" y="4691"/>
                  </a:lnTo>
                  <a:lnTo>
                    <a:pt x="20710" y="4691"/>
                  </a:lnTo>
                  <a:lnTo>
                    <a:pt x="20710" y="5629"/>
                  </a:lnTo>
                  <a:lnTo>
                    <a:pt x="18834" y="5629"/>
                  </a:lnTo>
                  <a:lnTo>
                    <a:pt x="18834" y="3753"/>
                  </a:lnTo>
                  <a:lnTo>
                    <a:pt x="19772" y="3753"/>
                  </a:lnTo>
                  <a:lnTo>
                    <a:pt x="19772" y="4691"/>
                  </a:lnTo>
                  <a:lnTo>
                    <a:pt x="20710" y="4691"/>
                  </a:lnTo>
                  <a:lnTo>
                    <a:pt x="20710" y="3753"/>
                  </a:lnTo>
                  <a:lnTo>
                    <a:pt x="21648" y="3753"/>
                  </a:lnTo>
                  <a:lnTo>
                    <a:pt x="21648" y="2815"/>
                  </a:lnTo>
                  <a:close/>
                  <a:moveTo>
                    <a:pt x="33892" y="3753"/>
                  </a:moveTo>
                  <a:lnTo>
                    <a:pt x="33892" y="4691"/>
                  </a:lnTo>
                  <a:lnTo>
                    <a:pt x="32954" y="4691"/>
                  </a:lnTo>
                  <a:lnTo>
                    <a:pt x="32954" y="5629"/>
                  </a:lnTo>
                  <a:lnTo>
                    <a:pt x="31066" y="5629"/>
                  </a:lnTo>
                  <a:lnTo>
                    <a:pt x="31066" y="4691"/>
                  </a:lnTo>
                  <a:lnTo>
                    <a:pt x="30128" y="4691"/>
                  </a:lnTo>
                  <a:lnTo>
                    <a:pt x="30128" y="3753"/>
                  </a:lnTo>
                  <a:lnTo>
                    <a:pt x="31066" y="3753"/>
                  </a:lnTo>
                  <a:lnTo>
                    <a:pt x="31066" y="4691"/>
                  </a:lnTo>
                  <a:lnTo>
                    <a:pt x="32954" y="4691"/>
                  </a:lnTo>
                  <a:lnTo>
                    <a:pt x="32954" y="3753"/>
                  </a:lnTo>
                  <a:close/>
                  <a:moveTo>
                    <a:pt x="47073" y="2815"/>
                  </a:moveTo>
                  <a:lnTo>
                    <a:pt x="47073" y="4691"/>
                  </a:lnTo>
                  <a:lnTo>
                    <a:pt x="46124" y="4691"/>
                  </a:lnTo>
                  <a:lnTo>
                    <a:pt x="46124" y="5629"/>
                  </a:lnTo>
                  <a:lnTo>
                    <a:pt x="45185" y="5629"/>
                  </a:lnTo>
                  <a:lnTo>
                    <a:pt x="45185" y="4691"/>
                  </a:lnTo>
                  <a:lnTo>
                    <a:pt x="46124" y="4691"/>
                  </a:lnTo>
                  <a:lnTo>
                    <a:pt x="46124" y="2815"/>
                  </a:lnTo>
                  <a:close/>
                  <a:moveTo>
                    <a:pt x="51776" y="2815"/>
                  </a:moveTo>
                  <a:lnTo>
                    <a:pt x="51776" y="3753"/>
                  </a:lnTo>
                  <a:lnTo>
                    <a:pt x="52714" y="3753"/>
                  </a:lnTo>
                  <a:lnTo>
                    <a:pt x="52714" y="4691"/>
                  </a:lnTo>
                  <a:lnTo>
                    <a:pt x="49887" y="4691"/>
                  </a:lnTo>
                  <a:lnTo>
                    <a:pt x="49887" y="5629"/>
                  </a:lnTo>
                  <a:lnTo>
                    <a:pt x="48011" y="5629"/>
                  </a:lnTo>
                  <a:lnTo>
                    <a:pt x="48011" y="3753"/>
                  </a:lnTo>
                  <a:lnTo>
                    <a:pt x="48949" y="3753"/>
                  </a:lnTo>
                  <a:lnTo>
                    <a:pt x="48949" y="4691"/>
                  </a:lnTo>
                  <a:lnTo>
                    <a:pt x="49887" y="4691"/>
                  </a:lnTo>
                  <a:lnTo>
                    <a:pt x="49887" y="3753"/>
                  </a:lnTo>
                  <a:lnTo>
                    <a:pt x="50838" y="3753"/>
                  </a:lnTo>
                  <a:lnTo>
                    <a:pt x="50838" y="2815"/>
                  </a:lnTo>
                  <a:close/>
                  <a:moveTo>
                    <a:pt x="63069" y="3753"/>
                  </a:moveTo>
                  <a:lnTo>
                    <a:pt x="63069" y="4691"/>
                  </a:lnTo>
                  <a:lnTo>
                    <a:pt x="62131" y="4691"/>
                  </a:lnTo>
                  <a:lnTo>
                    <a:pt x="62131" y="5629"/>
                  </a:lnTo>
                  <a:lnTo>
                    <a:pt x="60243" y="5629"/>
                  </a:lnTo>
                  <a:lnTo>
                    <a:pt x="60243" y="4691"/>
                  </a:lnTo>
                  <a:lnTo>
                    <a:pt x="59305" y="4691"/>
                  </a:lnTo>
                  <a:lnTo>
                    <a:pt x="59305" y="3753"/>
                  </a:lnTo>
                  <a:lnTo>
                    <a:pt x="60243" y="3753"/>
                  </a:lnTo>
                  <a:lnTo>
                    <a:pt x="60243" y="4691"/>
                  </a:lnTo>
                  <a:lnTo>
                    <a:pt x="62131" y="4691"/>
                  </a:lnTo>
                  <a:lnTo>
                    <a:pt x="62131" y="3753"/>
                  </a:lnTo>
                  <a:close/>
                  <a:moveTo>
                    <a:pt x="76250" y="2815"/>
                  </a:moveTo>
                  <a:lnTo>
                    <a:pt x="76250" y="4691"/>
                  </a:lnTo>
                  <a:lnTo>
                    <a:pt x="75312" y="4691"/>
                  </a:lnTo>
                  <a:lnTo>
                    <a:pt x="75312" y="5629"/>
                  </a:lnTo>
                  <a:lnTo>
                    <a:pt x="74363" y="5629"/>
                  </a:lnTo>
                  <a:lnTo>
                    <a:pt x="74363" y="4691"/>
                  </a:lnTo>
                  <a:lnTo>
                    <a:pt x="75312" y="4691"/>
                  </a:lnTo>
                  <a:lnTo>
                    <a:pt x="75312" y="2815"/>
                  </a:lnTo>
                  <a:close/>
                  <a:moveTo>
                    <a:pt x="80953" y="2815"/>
                  </a:moveTo>
                  <a:lnTo>
                    <a:pt x="80953" y="3753"/>
                  </a:lnTo>
                  <a:lnTo>
                    <a:pt x="81903" y="3753"/>
                  </a:lnTo>
                  <a:lnTo>
                    <a:pt x="81903" y="4691"/>
                  </a:lnTo>
                  <a:lnTo>
                    <a:pt x="79077" y="4691"/>
                  </a:lnTo>
                  <a:lnTo>
                    <a:pt x="79077" y="5629"/>
                  </a:lnTo>
                  <a:lnTo>
                    <a:pt x="77188" y="5629"/>
                  </a:lnTo>
                  <a:lnTo>
                    <a:pt x="77188" y="3753"/>
                  </a:lnTo>
                  <a:lnTo>
                    <a:pt x="78127" y="3753"/>
                  </a:lnTo>
                  <a:lnTo>
                    <a:pt x="78127" y="4691"/>
                  </a:lnTo>
                  <a:lnTo>
                    <a:pt x="79077" y="4691"/>
                  </a:lnTo>
                  <a:lnTo>
                    <a:pt x="79077" y="3753"/>
                  </a:lnTo>
                  <a:lnTo>
                    <a:pt x="80015" y="3753"/>
                  </a:lnTo>
                  <a:lnTo>
                    <a:pt x="80015" y="2815"/>
                  </a:lnTo>
                  <a:close/>
                  <a:moveTo>
                    <a:pt x="92246" y="3753"/>
                  </a:moveTo>
                  <a:lnTo>
                    <a:pt x="92246" y="4691"/>
                  </a:lnTo>
                  <a:lnTo>
                    <a:pt x="91308" y="4691"/>
                  </a:lnTo>
                  <a:lnTo>
                    <a:pt x="91308" y="5629"/>
                  </a:lnTo>
                  <a:lnTo>
                    <a:pt x="89432" y="5629"/>
                  </a:lnTo>
                  <a:lnTo>
                    <a:pt x="89432" y="4691"/>
                  </a:lnTo>
                  <a:lnTo>
                    <a:pt x="88482" y="4691"/>
                  </a:lnTo>
                  <a:lnTo>
                    <a:pt x="88482" y="3753"/>
                  </a:lnTo>
                  <a:lnTo>
                    <a:pt x="89432" y="3753"/>
                  </a:lnTo>
                  <a:lnTo>
                    <a:pt x="89432" y="4691"/>
                  </a:lnTo>
                  <a:lnTo>
                    <a:pt x="91308" y="4691"/>
                  </a:lnTo>
                  <a:lnTo>
                    <a:pt x="91308" y="3753"/>
                  </a:lnTo>
                  <a:close/>
                  <a:moveTo>
                    <a:pt x="105428" y="2815"/>
                  </a:moveTo>
                  <a:lnTo>
                    <a:pt x="105428" y="4691"/>
                  </a:lnTo>
                  <a:lnTo>
                    <a:pt x="104489" y="4691"/>
                  </a:lnTo>
                  <a:lnTo>
                    <a:pt x="104489" y="5629"/>
                  </a:lnTo>
                  <a:lnTo>
                    <a:pt x="103551" y="5629"/>
                  </a:lnTo>
                  <a:lnTo>
                    <a:pt x="103551" y="4691"/>
                  </a:lnTo>
                  <a:lnTo>
                    <a:pt x="104489" y="4691"/>
                  </a:lnTo>
                  <a:lnTo>
                    <a:pt x="104489" y="2815"/>
                  </a:lnTo>
                  <a:close/>
                  <a:moveTo>
                    <a:pt x="110142" y="2815"/>
                  </a:moveTo>
                  <a:lnTo>
                    <a:pt x="110142" y="3753"/>
                  </a:lnTo>
                  <a:lnTo>
                    <a:pt x="111080" y="3753"/>
                  </a:lnTo>
                  <a:lnTo>
                    <a:pt x="111080" y="4691"/>
                  </a:lnTo>
                  <a:lnTo>
                    <a:pt x="108254" y="4691"/>
                  </a:lnTo>
                  <a:lnTo>
                    <a:pt x="108254" y="5629"/>
                  </a:lnTo>
                  <a:lnTo>
                    <a:pt x="106378" y="5629"/>
                  </a:lnTo>
                  <a:lnTo>
                    <a:pt x="106378" y="3753"/>
                  </a:lnTo>
                  <a:lnTo>
                    <a:pt x="107316" y="3753"/>
                  </a:lnTo>
                  <a:lnTo>
                    <a:pt x="107316" y="4691"/>
                  </a:lnTo>
                  <a:lnTo>
                    <a:pt x="108254" y="4691"/>
                  </a:lnTo>
                  <a:lnTo>
                    <a:pt x="108254" y="3753"/>
                  </a:lnTo>
                  <a:lnTo>
                    <a:pt x="109192" y="3753"/>
                  </a:lnTo>
                  <a:lnTo>
                    <a:pt x="109192" y="2815"/>
                  </a:lnTo>
                  <a:close/>
                  <a:moveTo>
                    <a:pt x="121436" y="3753"/>
                  </a:moveTo>
                  <a:lnTo>
                    <a:pt x="121436" y="4691"/>
                  </a:lnTo>
                  <a:lnTo>
                    <a:pt x="120498" y="4691"/>
                  </a:lnTo>
                  <a:lnTo>
                    <a:pt x="120498" y="5629"/>
                  </a:lnTo>
                  <a:lnTo>
                    <a:pt x="118609" y="5629"/>
                  </a:lnTo>
                  <a:lnTo>
                    <a:pt x="118609" y="4691"/>
                  </a:lnTo>
                  <a:lnTo>
                    <a:pt x="117671" y="4691"/>
                  </a:lnTo>
                  <a:lnTo>
                    <a:pt x="117671" y="3753"/>
                  </a:lnTo>
                  <a:lnTo>
                    <a:pt x="118609" y="3753"/>
                  </a:lnTo>
                  <a:lnTo>
                    <a:pt x="118609" y="4691"/>
                  </a:lnTo>
                  <a:lnTo>
                    <a:pt x="120498" y="4691"/>
                  </a:lnTo>
                  <a:lnTo>
                    <a:pt x="120498" y="3753"/>
                  </a:lnTo>
                  <a:close/>
                  <a:moveTo>
                    <a:pt x="134617" y="2815"/>
                  </a:moveTo>
                  <a:lnTo>
                    <a:pt x="134617" y="4691"/>
                  </a:lnTo>
                  <a:lnTo>
                    <a:pt x="133667" y="4691"/>
                  </a:lnTo>
                  <a:lnTo>
                    <a:pt x="133667" y="5629"/>
                  </a:lnTo>
                  <a:lnTo>
                    <a:pt x="132729" y="5629"/>
                  </a:lnTo>
                  <a:lnTo>
                    <a:pt x="132729" y="4691"/>
                  </a:lnTo>
                  <a:lnTo>
                    <a:pt x="133667" y="4691"/>
                  </a:lnTo>
                  <a:lnTo>
                    <a:pt x="133667" y="2815"/>
                  </a:lnTo>
                  <a:close/>
                  <a:moveTo>
                    <a:pt x="139319" y="2815"/>
                  </a:moveTo>
                  <a:lnTo>
                    <a:pt x="139319" y="3753"/>
                  </a:lnTo>
                  <a:lnTo>
                    <a:pt x="140257" y="3753"/>
                  </a:lnTo>
                  <a:lnTo>
                    <a:pt x="140257" y="4691"/>
                  </a:lnTo>
                  <a:lnTo>
                    <a:pt x="137432" y="4691"/>
                  </a:lnTo>
                  <a:lnTo>
                    <a:pt x="137432" y="5629"/>
                  </a:lnTo>
                  <a:lnTo>
                    <a:pt x="135555" y="5629"/>
                  </a:lnTo>
                  <a:lnTo>
                    <a:pt x="135555" y="3753"/>
                  </a:lnTo>
                  <a:lnTo>
                    <a:pt x="136493" y="3753"/>
                  </a:lnTo>
                  <a:lnTo>
                    <a:pt x="136493" y="4691"/>
                  </a:lnTo>
                  <a:lnTo>
                    <a:pt x="137432" y="4691"/>
                  </a:lnTo>
                  <a:lnTo>
                    <a:pt x="137432" y="3753"/>
                  </a:lnTo>
                  <a:lnTo>
                    <a:pt x="138381" y="3753"/>
                  </a:lnTo>
                  <a:lnTo>
                    <a:pt x="138381" y="2815"/>
                  </a:lnTo>
                  <a:close/>
                  <a:moveTo>
                    <a:pt x="150613" y="3753"/>
                  </a:moveTo>
                  <a:lnTo>
                    <a:pt x="150613" y="4691"/>
                  </a:lnTo>
                  <a:lnTo>
                    <a:pt x="149675" y="4691"/>
                  </a:lnTo>
                  <a:lnTo>
                    <a:pt x="149675" y="5629"/>
                  </a:lnTo>
                  <a:lnTo>
                    <a:pt x="147786" y="5629"/>
                  </a:lnTo>
                  <a:lnTo>
                    <a:pt x="147786" y="4691"/>
                  </a:lnTo>
                  <a:lnTo>
                    <a:pt x="146848" y="4691"/>
                  </a:lnTo>
                  <a:lnTo>
                    <a:pt x="146848" y="3753"/>
                  </a:lnTo>
                  <a:lnTo>
                    <a:pt x="147786" y="3753"/>
                  </a:lnTo>
                  <a:lnTo>
                    <a:pt x="147786" y="4691"/>
                  </a:lnTo>
                  <a:lnTo>
                    <a:pt x="149675" y="4691"/>
                  </a:lnTo>
                  <a:lnTo>
                    <a:pt x="149675" y="3753"/>
                  </a:lnTo>
                  <a:close/>
                  <a:moveTo>
                    <a:pt x="7529" y="4691"/>
                  </a:moveTo>
                  <a:lnTo>
                    <a:pt x="7529" y="5629"/>
                  </a:lnTo>
                  <a:lnTo>
                    <a:pt x="8479" y="5629"/>
                  </a:lnTo>
                  <a:lnTo>
                    <a:pt x="8479" y="6567"/>
                  </a:lnTo>
                  <a:lnTo>
                    <a:pt x="5653" y="6567"/>
                  </a:lnTo>
                  <a:lnTo>
                    <a:pt x="5653" y="5629"/>
                  </a:lnTo>
                  <a:lnTo>
                    <a:pt x="6591" y="5629"/>
                  </a:lnTo>
                  <a:lnTo>
                    <a:pt x="6591" y="4691"/>
                  </a:lnTo>
                  <a:close/>
                  <a:moveTo>
                    <a:pt x="36719" y="4691"/>
                  </a:moveTo>
                  <a:lnTo>
                    <a:pt x="36719" y="5629"/>
                  </a:lnTo>
                  <a:lnTo>
                    <a:pt x="37657" y="5629"/>
                  </a:lnTo>
                  <a:lnTo>
                    <a:pt x="37657" y="6567"/>
                  </a:lnTo>
                  <a:lnTo>
                    <a:pt x="34830" y="6567"/>
                  </a:lnTo>
                  <a:lnTo>
                    <a:pt x="34830" y="5629"/>
                  </a:lnTo>
                  <a:lnTo>
                    <a:pt x="35768" y="5629"/>
                  </a:lnTo>
                  <a:lnTo>
                    <a:pt x="35768" y="4691"/>
                  </a:lnTo>
                  <a:close/>
                  <a:moveTo>
                    <a:pt x="65896" y="4691"/>
                  </a:moveTo>
                  <a:lnTo>
                    <a:pt x="65896" y="5629"/>
                  </a:lnTo>
                  <a:lnTo>
                    <a:pt x="66834" y="5629"/>
                  </a:lnTo>
                  <a:lnTo>
                    <a:pt x="66834" y="6567"/>
                  </a:lnTo>
                  <a:lnTo>
                    <a:pt x="64007" y="6567"/>
                  </a:lnTo>
                  <a:lnTo>
                    <a:pt x="64007" y="5629"/>
                  </a:lnTo>
                  <a:lnTo>
                    <a:pt x="64958" y="5629"/>
                  </a:lnTo>
                  <a:lnTo>
                    <a:pt x="64958" y="4691"/>
                  </a:lnTo>
                  <a:close/>
                  <a:moveTo>
                    <a:pt x="95073" y="4691"/>
                  </a:moveTo>
                  <a:lnTo>
                    <a:pt x="95073" y="5629"/>
                  </a:lnTo>
                  <a:lnTo>
                    <a:pt x="96023" y="5629"/>
                  </a:lnTo>
                  <a:lnTo>
                    <a:pt x="96023" y="6567"/>
                  </a:lnTo>
                  <a:lnTo>
                    <a:pt x="93197" y="6567"/>
                  </a:lnTo>
                  <a:lnTo>
                    <a:pt x="93197" y="5629"/>
                  </a:lnTo>
                  <a:lnTo>
                    <a:pt x="94135" y="5629"/>
                  </a:lnTo>
                  <a:lnTo>
                    <a:pt x="94135" y="4691"/>
                  </a:lnTo>
                  <a:close/>
                  <a:moveTo>
                    <a:pt x="124262" y="4691"/>
                  </a:moveTo>
                  <a:lnTo>
                    <a:pt x="124262" y="5629"/>
                  </a:lnTo>
                  <a:lnTo>
                    <a:pt x="125200" y="5629"/>
                  </a:lnTo>
                  <a:lnTo>
                    <a:pt x="125200" y="6567"/>
                  </a:lnTo>
                  <a:lnTo>
                    <a:pt x="122374" y="6567"/>
                  </a:lnTo>
                  <a:lnTo>
                    <a:pt x="122374" y="5629"/>
                  </a:lnTo>
                  <a:lnTo>
                    <a:pt x="123312" y="5629"/>
                  </a:lnTo>
                  <a:lnTo>
                    <a:pt x="123312" y="4691"/>
                  </a:lnTo>
                  <a:close/>
                  <a:moveTo>
                    <a:pt x="153439" y="4691"/>
                  </a:moveTo>
                  <a:lnTo>
                    <a:pt x="153439" y="5629"/>
                  </a:lnTo>
                  <a:lnTo>
                    <a:pt x="154377" y="5629"/>
                  </a:lnTo>
                  <a:lnTo>
                    <a:pt x="154377" y="6567"/>
                  </a:lnTo>
                  <a:lnTo>
                    <a:pt x="151551" y="6567"/>
                  </a:lnTo>
                  <a:lnTo>
                    <a:pt x="151551" y="5629"/>
                  </a:lnTo>
                  <a:lnTo>
                    <a:pt x="152501" y="5629"/>
                  </a:lnTo>
                  <a:lnTo>
                    <a:pt x="152501" y="4691"/>
                  </a:lnTo>
                  <a:close/>
                  <a:moveTo>
                    <a:pt x="7529" y="1"/>
                  </a:moveTo>
                  <a:lnTo>
                    <a:pt x="7529" y="1877"/>
                  </a:lnTo>
                  <a:lnTo>
                    <a:pt x="9418" y="1877"/>
                  </a:lnTo>
                  <a:lnTo>
                    <a:pt x="9418" y="2815"/>
                  </a:lnTo>
                  <a:lnTo>
                    <a:pt x="8479" y="2815"/>
                  </a:lnTo>
                  <a:lnTo>
                    <a:pt x="8479" y="3753"/>
                  </a:lnTo>
                  <a:lnTo>
                    <a:pt x="7529" y="3753"/>
                  </a:lnTo>
                  <a:lnTo>
                    <a:pt x="7529" y="1877"/>
                  </a:lnTo>
                  <a:lnTo>
                    <a:pt x="5653" y="1877"/>
                  </a:lnTo>
                  <a:lnTo>
                    <a:pt x="5653" y="2815"/>
                  </a:lnTo>
                  <a:lnTo>
                    <a:pt x="4715" y="2815"/>
                  </a:lnTo>
                  <a:lnTo>
                    <a:pt x="4715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2827" y="939"/>
                  </a:lnTo>
                  <a:lnTo>
                    <a:pt x="2827" y="2815"/>
                  </a:lnTo>
                  <a:lnTo>
                    <a:pt x="951" y="2815"/>
                  </a:lnTo>
                  <a:lnTo>
                    <a:pt x="951" y="1877"/>
                  </a:lnTo>
                  <a:lnTo>
                    <a:pt x="0" y="1877"/>
                  </a:lnTo>
                  <a:lnTo>
                    <a:pt x="0" y="7505"/>
                  </a:lnTo>
                  <a:lnTo>
                    <a:pt x="24475" y="7505"/>
                  </a:lnTo>
                  <a:lnTo>
                    <a:pt x="24475" y="6567"/>
                  </a:lnTo>
                  <a:lnTo>
                    <a:pt x="23537" y="6567"/>
                  </a:lnTo>
                  <a:lnTo>
                    <a:pt x="23537" y="5629"/>
                  </a:lnTo>
                  <a:lnTo>
                    <a:pt x="24475" y="5629"/>
                  </a:lnTo>
                  <a:lnTo>
                    <a:pt x="24475" y="6567"/>
                  </a:lnTo>
                  <a:lnTo>
                    <a:pt x="25413" y="6567"/>
                  </a:lnTo>
                  <a:lnTo>
                    <a:pt x="25413" y="7505"/>
                  </a:lnTo>
                  <a:lnTo>
                    <a:pt x="53664" y="7505"/>
                  </a:lnTo>
                  <a:lnTo>
                    <a:pt x="53664" y="6567"/>
                  </a:lnTo>
                  <a:lnTo>
                    <a:pt x="52714" y="6567"/>
                  </a:lnTo>
                  <a:lnTo>
                    <a:pt x="52714" y="5629"/>
                  </a:lnTo>
                  <a:lnTo>
                    <a:pt x="53664" y="5629"/>
                  </a:lnTo>
                  <a:lnTo>
                    <a:pt x="53664" y="6567"/>
                  </a:lnTo>
                  <a:lnTo>
                    <a:pt x="54602" y="6567"/>
                  </a:lnTo>
                  <a:lnTo>
                    <a:pt x="54602" y="7505"/>
                  </a:lnTo>
                  <a:lnTo>
                    <a:pt x="82841" y="7505"/>
                  </a:lnTo>
                  <a:lnTo>
                    <a:pt x="82841" y="6567"/>
                  </a:lnTo>
                  <a:lnTo>
                    <a:pt x="81903" y="6567"/>
                  </a:lnTo>
                  <a:lnTo>
                    <a:pt x="81903" y="5629"/>
                  </a:lnTo>
                  <a:lnTo>
                    <a:pt x="82841" y="5629"/>
                  </a:lnTo>
                  <a:lnTo>
                    <a:pt x="82841" y="6567"/>
                  </a:lnTo>
                  <a:lnTo>
                    <a:pt x="83779" y="6567"/>
                  </a:lnTo>
                  <a:lnTo>
                    <a:pt x="83779" y="7505"/>
                  </a:lnTo>
                  <a:lnTo>
                    <a:pt x="112018" y="7505"/>
                  </a:lnTo>
                  <a:lnTo>
                    <a:pt x="112018" y="6567"/>
                  </a:lnTo>
                  <a:lnTo>
                    <a:pt x="111080" y="6567"/>
                  </a:lnTo>
                  <a:lnTo>
                    <a:pt x="111080" y="5629"/>
                  </a:lnTo>
                  <a:lnTo>
                    <a:pt x="112018" y="5629"/>
                  </a:lnTo>
                  <a:lnTo>
                    <a:pt x="112018" y="6567"/>
                  </a:lnTo>
                  <a:lnTo>
                    <a:pt x="112956" y="6567"/>
                  </a:lnTo>
                  <a:lnTo>
                    <a:pt x="112956" y="7505"/>
                  </a:lnTo>
                  <a:lnTo>
                    <a:pt x="141196" y="7505"/>
                  </a:lnTo>
                  <a:lnTo>
                    <a:pt x="141196" y="6567"/>
                  </a:lnTo>
                  <a:lnTo>
                    <a:pt x="140257" y="6567"/>
                  </a:lnTo>
                  <a:lnTo>
                    <a:pt x="140257" y="5629"/>
                  </a:lnTo>
                  <a:lnTo>
                    <a:pt x="141196" y="5629"/>
                  </a:lnTo>
                  <a:lnTo>
                    <a:pt x="141196" y="6567"/>
                  </a:lnTo>
                  <a:lnTo>
                    <a:pt x="142146" y="6567"/>
                  </a:lnTo>
                  <a:lnTo>
                    <a:pt x="142146" y="7505"/>
                  </a:lnTo>
                  <a:lnTo>
                    <a:pt x="161449" y="7505"/>
                  </a:lnTo>
                  <a:lnTo>
                    <a:pt x="161449" y="2815"/>
                  </a:lnTo>
                  <a:lnTo>
                    <a:pt x="160968" y="2815"/>
                  </a:lnTo>
                  <a:lnTo>
                    <a:pt x="160968" y="3753"/>
                  </a:lnTo>
                  <a:lnTo>
                    <a:pt x="160030" y="3753"/>
                  </a:lnTo>
                  <a:lnTo>
                    <a:pt x="160030" y="4691"/>
                  </a:lnTo>
                  <a:lnTo>
                    <a:pt x="160030" y="5629"/>
                  </a:lnTo>
                  <a:lnTo>
                    <a:pt x="159091" y="5629"/>
                  </a:lnTo>
                  <a:lnTo>
                    <a:pt x="159091" y="6567"/>
                  </a:lnTo>
                  <a:lnTo>
                    <a:pt x="158142" y="6567"/>
                  </a:lnTo>
                  <a:lnTo>
                    <a:pt x="158142" y="5629"/>
                  </a:lnTo>
                  <a:lnTo>
                    <a:pt x="157204" y="5629"/>
                  </a:lnTo>
                  <a:lnTo>
                    <a:pt x="157204" y="4691"/>
                  </a:lnTo>
                  <a:lnTo>
                    <a:pt x="158142" y="4691"/>
                  </a:lnTo>
                  <a:lnTo>
                    <a:pt x="158142" y="3753"/>
                  </a:lnTo>
                  <a:lnTo>
                    <a:pt x="159091" y="3753"/>
                  </a:lnTo>
                  <a:lnTo>
                    <a:pt x="159091" y="1877"/>
                  </a:lnTo>
                  <a:lnTo>
                    <a:pt x="161449" y="1877"/>
                  </a:lnTo>
                  <a:lnTo>
                    <a:pt x="161449" y="939"/>
                  </a:lnTo>
                  <a:lnTo>
                    <a:pt x="160030" y="939"/>
                  </a:lnTo>
                  <a:lnTo>
                    <a:pt x="160030" y="1"/>
                  </a:lnTo>
                  <a:lnTo>
                    <a:pt x="159091" y="1"/>
                  </a:lnTo>
                  <a:lnTo>
                    <a:pt x="159091" y="939"/>
                  </a:lnTo>
                  <a:lnTo>
                    <a:pt x="158142" y="939"/>
                  </a:lnTo>
                  <a:lnTo>
                    <a:pt x="158142" y="1877"/>
                  </a:lnTo>
                  <a:lnTo>
                    <a:pt x="158142" y="2815"/>
                  </a:lnTo>
                  <a:lnTo>
                    <a:pt x="156266" y="2815"/>
                  </a:lnTo>
                  <a:lnTo>
                    <a:pt x="156266" y="939"/>
                  </a:lnTo>
                  <a:lnTo>
                    <a:pt x="154377" y="939"/>
                  </a:lnTo>
                  <a:lnTo>
                    <a:pt x="154377" y="1"/>
                  </a:lnTo>
                  <a:lnTo>
                    <a:pt x="153439" y="1"/>
                  </a:lnTo>
                  <a:lnTo>
                    <a:pt x="153439" y="1877"/>
                  </a:lnTo>
                  <a:lnTo>
                    <a:pt x="155328" y="1877"/>
                  </a:lnTo>
                  <a:lnTo>
                    <a:pt x="155328" y="2815"/>
                  </a:lnTo>
                  <a:lnTo>
                    <a:pt x="154377" y="2815"/>
                  </a:lnTo>
                  <a:lnTo>
                    <a:pt x="154377" y="3753"/>
                  </a:lnTo>
                  <a:lnTo>
                    <a:pt x="153439" y="3753"/>
                  </a:lnTo>
                  <a:lnTo>
                    <a:pt x="153439" y="1877"/>
                  </a:lnTo>
                  <a:lnTo>
                    <a:pt x="151551" y="1877"/>
                  </a:lnTo>
                  <a:lnTo>
                    <a:pt x="151551" y="2815"/>
                  </a:lnTo>
                  <a:lnTo>
                    <a:pt x="150613" y="2815"/>
                  </a:lnTo>
                  <a:lnTo>
                    <a:pt x="150613" y="1877"/>
                  </a:lnTo>
                  <a:lnTo>
                    <a:pt x="149675" y="1877"/>
                  </a:lnTo>
                  <a:lnTo>
                    <a:pt x="149675" y="939"/>
                  </a:lnTo>
                  <a:lnTo>
                    <a:pt x="148737" y="939"/>
                  </a:lnTo>
                  <a:lnTo>
                    <a:pt x="148737" y="2815"/>
                  </a:lnTo>
                  <a:lnTo>
                    <a:pt x="146848" y="2815"/>
                  </a:lnTo>
                  <a:lnTo>
                    <a:pt x="146848" y="1877"/>
                  </a:lnTo>
                  <a:lnTo>
                    <a:pt x="145910" y="1877"/>
                  </a:lnTo>
                  <a:lnTo>
                    <a:pt x="145910" y="2815"/>
                  </a:lnTo>
                  <a:lnTo>
                    <a:pt x="144972" y="2815"/>
                  </a:lnTo>
                  <a:lnTo>
                    <a:pt x="144972" y="1877"/>
                  </a:lnTo>
                  <a:lnTo>
                    <a:pt x="144022" y="1877"/>
                  </a:lnTo>
                  <a:lnTo>
                    <a:pt x="144022" y="2815"/>
                  </a:lnTo>
                  <a:lnTo>
                    <a:pt x="143084" y="2815"/>
                  </a:lnTo>
                  <a:lnTo>
                    <a:pt x="143084" y="3753"/>
                  </a:lnTo>
                  <a:lnTo>
                    <a:pt x="144972" y="3753"/>
                  </a:lnTo>
                  <a:lnTo>
                    <a:pt x="144972" y="4691"/>
                  </a:lnTo>
                  <a:lnTo>
                    <a:pt x="145910" y="4691"/>
                  </a:lnTo>
                  <a:lnTo>
                    <a:pt x="145910" y="5629"/>
                  </a:lnTo>
                  <a:lnTo>
                    <a:pt x="142146" y="5629"/>
                  </a:lnTo>
                  <a:lnTo>
                    <a:pt x="142146" y="4691"/>
                  </a:lnTo>
                  <a:lnTo>
                    <a:pt x="143084" y="4691"/>
                  </a:lnTo>
                  <a:lnTo>
                    <a:pt x="143084" y="3753"/>
                  </a:lnTo>
                  <a:lnTo>
                    <a:pt x="142146" y="3753"/>
                  </a:lnTo>
                  <a:lnTo>
                    <a:pt x="142146" y="2815"/>
                  </a:lnTo>
                  <a:lnTo>
                    <a:pt x="140257" y="2815"/>
                  </a:lnTo>
                  <a:lnTo>
                    <a:pt x="140257" y="1877"/>
                  </a:lnTo>
                  <a:lnTo>
                    <a:pt x="139319" y="1877"/>
                  </a:lnTo>
                  <a:lnTo>
                    <a:pt x="139319" y="939"/>
                  </a:lnTo>
                  <a:lnTo>
                    <a:pt x="138381" y="939"/>
                  </a:lnTo>
                  <a:lnTo>
                    <a:pt x="138381" y="1877"/>
                  </a:lnTo>
                  <a:lnTo>
                    <a:pt x="137432" y="1877"/>
                  </a:lnTo>
                  <a:lnTo>
                    <a:pt x="137432" y="939"/>
                  </a:lnTo>
                  <a:lnTo>
                    <a:pt x="136493" y="939"/>
                  </a:lnTo>
                  <a:lnTo>
                    <a:pt x="136493" y="1877"/>
                  </a:lnTo>
                  <a:lnTo>
                    <a:pt x="135555" y="1877"/>
                  </a:lnTo>
                  <a:lnTo>
                    <a:pt x="135555" y="939"/>
                  </a:lnTo>
                  <a:lnTo>
                    <a:pt x="134617" y="939"/>
                  </a:lnTo>
                  <a:lnTo>
                    <a:pt x="134617" y="1877"/>
                  </a:lnTo>
                  <a:lnTo>
                    <a:pt x="132729" y="1877"/>
                  </a:lnTo>
                  <a:lnTo>
                    <a:pt x="132729" y="2815"/>
                  </a:lnTo>
                  <a:lnTo>
                    <a:pt x="131790" y="2815"/>
                  </a:lnTo>
                  <a:lnTo>
                    <a:pt x="131790" y="3753"/>
                  </a:lnTo>
                  <a:lnTo>
                    <a:pt x="130841" y="3753"/>
                  </a:lnTo>
                  <a:lnTo>
                    <a:pt x="130841" y="5629"/>
                  </a:lnTo>
                  <a:lnTo>
                    <a:pt x="129903" y="5629"/>
                  </a:lnTo>
                  <a:lnTo>
                    <a:pt x="129903" y="6567"/>
                  </a:lnTo>
                  <a:lnTo>
                    <a:pt x="128965" y="6567"/>
                  </a:lnTo>
                  <a:lnTo>
                    <a:pt x="128965" y="5629"/>
                  </a:lnTo>
                  <a:lnTo>
                    <a:pt x="128027" y="5629"/>
                  </a:lnTo>
                  <a:lnTo>
                    <a:pt x="128027" y="4691"/>
                  </a:lnTo>
                  <a:lnTo>
                    <a:pt x="128965" y="4691"/>
                  </a:lnTo>
                  <a:lnTo>
                    <a:pt x="128965" y="3753"/>
                  </a:lnTo>
                  <a:lnTo>
                    <a:pt x="129903" y="3753"/>
                  </a:lnTo>
                  <a:lnTo>
                    <a:pt x="129903" y="1877"/>
                  </a:lnTo>
                  <a:lnTo>
                    <a:pt x="132729" y="1877"/>
                  </a:lnTo>
                  <a:lnTo>
                    <a:pt x="132729" y="939"/>
                  </a:lnTo>
                  <a:lnTo>
                    <a:pt x="130841" y="939"/>
                  </a:lnTo>
                  <a:lnTo>
                    <a:pt x="130841" y="1"/>
                  </a:lnTo>
                  <a:lnTo>
                    <a:pt x="129903" y="1"/>
                  </a:lnTo>
                  <a:lnTo>
                    <a:pt x="129903" y="939"/>
                  </a:lnTo>
                  <a:lnTo>
                    <a:pt x="128965" y="939"/>
                  </a:lnTo>
                  <a:lnTo>
                    <a:pt x="128965" y="2815"/>
                  </a:lnTo>
                  <a:lnTo>
                    <a:pt x="127076" y="2815"/>
                  </a:lnTo>
                  <a:lnTo>
                    <a:pt x="127076" y="939"/>
                  </a:lnTo>
                  <a:lnTo>
                    <a:pt x="125200" y="939"/>
                  </a:lnTo>
                  <a:lnTo>
                    <a:pt x="125200" y="1"/>
                  </a:lnTo>
                  <a:lnTo>
                    <a:pt x="124262" y="1"/>
                  </a:lnTo>
                  <a:lnTo>
                    <a:pt x="124262" y="1877"/>
                  </a:lnTo>
                  <a:lnTo>
                    <a:pt x="126138" y="1877"/>
                  </a:lnTo>
                  <a:lnTo>
                    <a:pt x="126138" y="2815"/>
                  </a:lnTo>
                  <a:lnTo>
                    <a:pt x="125200" y="2815"/>
                  </a:lnTo>
                  <a:lnTo>
                    <a:pt x="125200" y="3753"/>
                  </a:lnTo>
                  <a:lnTo>
                    <a:pt x="124262" y="3753"/>
                  </a:lnTo>
                  <a:lnTo>
                    <a:pt x="124262" y="1877"/>
                  </a:lnTo>
                  <a:lnTo>
                    <a:pt x="122374" y="1877"/>
                  </a:lnTo>
                  <a:lnTo>
                    <a:pt x="122374" y="2815"/>
                  </a:lnTo>
                  <a:lnTo>
                    <a:pt x="121436" y="2815"/>
                  </a:lnTo>
                  <a:lnTo>
                    <a:pt x="121436" y="1877"/>
                  </a:lnTo>
                  <a:lnTo>
                    <a:pt x="120498" y="1877"/>
                  </a:lnTo>
                  <a:lnTo>
                    <a:pt x="120498" y="939"/>
                  </a:lnTo>
                  <a:lnTo>
                    <a:pt x="119547" y="939"/>
                  </a:lnTo>
                  <a:lnTo>
                    <a:pt x="119547" y="2815"/>
                  </a:lnTo>
                  <a:lnTo>
                    <a:pt x="117671" y="2815"/>
                  </a:lnTo>
                  <a:lnTo>
                    <a:pt x="117671" y="1877"/>
                  </a:lnTo>
                  <a:lnTo>
                    <a:pt x="116721" y="1877"/>
                  </a:lnTo>
                  <a:lnTo>
                    <a:pt x="116721" y="2815"/>
                  </a:lnTo>
                  <a:lnTo>
                    <a:pt x="115783" y="2815"/>
                  </a:lnTo>
                  <a:lnTo>
                    <a:pt x="115783" y="1877"/>
                  </a:lnTo>
                  <a:lnTo>
                    <a:pt x="114845" y="1877"/>
                  </a:lnTo>
                  <a:lnTo>
                    <a:pt x="114845" y="2815"/>
                  </a:lnTo>
                  <a:lnTo>
                    <a:pt x="113907" y="2815"/>
                  </a:lnTo>
                  <a:lnTo>
                    <a:pt x="113907" y="3753"/>
                  </a:lnTo>
                  <a:lnTo>
                    <a:pt x="115783" y="3753"/>
                  </a:lnTo>
                  <a:lnTo>
                    <a:pt x="115783" y="4691"/>
                  </a:lnTo>
                  <a:lnTo>
                    <a:pt x="116721" y="4691"/>
                  </a:lnTo>
                  <a:lnTo>
                    <a:pt x="116721" y="5629"/>
                  </a:lnTo>
                  <a:lnTo>
                    <a:pt x="112956" y="5629"/>
                  </a:lnTo>
                  <a:lnTo>
                    <a:pt x="112956" y="4691"/>
                  </a:lnTo>
                  <a:lnTo>
                    <a:pt x="113907" y="4691"/>
                  </a:lnTo>
                  <a:lnTo>
                    <a:pt x="113907" y="3753"/>
                  </a:lnTo>
                  <a:lnTo>
                    <a:pt x="112956" y="3753"/>
                  </a:lnTo>
                  <a:lnTo>
                    <a:pt x="112956" y="2815"/>
                  </a:lnTo>
                  <a:lnTo>
                    <a:pt x="111080" y="2815"/>
                  </a:lnTo>
                  <a:lnTo>
                    <a:pt x="111080" y="1877"/>
                  </a:lnTo>
                  <a:lnTo>
                    <a:pt x="110142" y="1877"/>
                  </a:lnTo>
                  <a:lnTo>
                    <a:pt x="110142" y="939"/>
                  </a:lnTo>
                  <a:lnTo>
                    <a:pt x="109192" y="939"/>
                  </a:lnTo>
                  <a:lnTo>
                    <a:pt x="109192" y="1877"/>
                  </a:lnTo>
                  <a:lnTo>
                    <a:pt x="108254" y="1877"/>
                  </a:lnTo>
                  <a:lnTo>
                    <a:pt x="108254" y="939"/>
                  </a:lnTo>
                  <a:lnTo>
                    <a:pt x="107316" y="939"/>
                  </a:lnTo>
                  <a:lnTo>
                    <a:pt x="107316" y="1877"/>
                  </a:lnTo>
                  <a:lnTo>
                    <a:pt x="106378" y="1877"/>
                  </a:lnTo>
                  <a:lnTo>
                    <a:pt x="106378" y="939"/>
                  </a:lnTo>
                  <a:lnTo>
                    <a:pt x="105428" y="939"/>
                  </a:lnTo>
                  <a:lnTo>
                    <a:pt x="105428" y="1877"/>
                  </a:lnTo>
                  <a:lnTo>
                    <a:pt x="103551" y="1877"/>
                  </a:lnTo>
                  <a:lnTo>
                    <a:pt x="103551" y="2815"/>
                  </a:lnTo>
                  <a:lnTo>
                    <a:pt x="102602" y="2815"/>
                  </a:lnTo>
                  <a:lnTo>
                    <a:pt x="102602" y="3753"/>
                  </a:lnTo>
                  <a:lnTo>
                    <a:pt x="101664" y="3753"/>
                  </a:lnTo>
                  <a:lnTo>
                    <a:pt x="101664" y="5629"/>
                  </a:lnTo>
                  <a:lnTo>
                    <a:pt x="100726" y="5629"/>
                  </a:lnTo>
                  <a:lnTo>
                    <a:pt x="100726" y="6567"/>
                  </a:lnTo>
                  <a:lnTo>
                    <a:pt x="99787" y="6567"/>
                  </a:lnTo>
                  <a:lnTo>
                    <a:pt x="99787" y="5629"/>
                  </a:lnTo>
                  <a:lnTo>
                    <a:pt x="98837" y="5629"/>
                  </a:lnTo>
                  <a:lnTo>
                    <a:pt x="98837" y="4691"/>
                  </a:lnTo>
                  <a:lnTo>
                    <a:pt x="99787" y="4691"/>
                  </a:lnTo>
                  <a:lnTo>
                    <a:pt x="99787" y="3753"/>
                  </a:lnTo>
                  <a:lnTo>
                    <a:pt x="100726" y="3753"/>
                  </a:lnTo>
                  <a:lnTo>
                    <a:pt x="100726" y="1877"/>
                  </a:lnTo>
                  <a:lnTo>
                    <a:pt x="103551" y="1877"/>
                  </a:lnTo>
                  <a:lnTo>
                    <a:pt x="103551" y="939"/>
                  </a:lnTo>
                  <a:lnTo>
                    <a:pt x="101664" y="939"/>
                  </a:lnTo>
                  <a:lnTo>
                    <a:pt x="101664" y="1"/>
                  </a:lnTo>
                  <a:lnTo>
                    <a:pt x="100726" y="1"/>
                  </a:lnTo>
                  <a:lnTo>
                    <a:pt x="100726" y="939"/>
                  </a:lnTo>
                  <a:lnTo>
                    <a:pt x="99787" y="939"/>
                  </a:lnTo>
                  <a:lnTo>
                    <a:pt x="99787" y="2815"/>
                  </a:lnTo>
                  <a:lnTo>
                    <a:pt x="97899" y="2815"/>
                  </a:lnTo>
                  <a:lnTo>
                    <a:pt x="97899" y="939"/>
                  </a:lnTo>
                  <a:lnTo>
                    <a:pt x="96023" y="939"/>
                  </a:lnTo>
                  <a:lnTo>
                    <a:pt x="96023" y="1"/>
                  </a:lnTo>
                  <a:lnTo>
                    <a:pt x="95073" y="1"/>
                  </a:lnTo>
                  <a:lnTo>
                    <a:pt x="95073" y="1877"/>
                  </a:lnTo>
                  <a:lnTo>
                    <a:pt x="96961" y="1877"/>
                  </a:lnTo>
                  <a:lnTo>
                    <a:pt x="96961" y="2815"/>
                  </a:lnTo>
                  <a:lnTo>
                    <a:pt x="96023" y="2815"/>
                  </a:lnTo>
                  <a:lnTo>
                    <a:pt x="96023" y="3753"/>
                  </a:lnTo>
                  <a:lnTo>
                    <a:pt x="95073" y="3753"/>
                  </a:lnTo>
                  <a:lnTo>
                    <a:pt x="95073" y="1877"/>
                  </a:lnTo>
                  <a:lnTo>
                    <a:pt x="93197" y="1877"/>
                  </a:lnTo>
                  <a:lnTo>
                    <a:pt x="93197" y="2815"/>
                  </a:lnTo>
                  <a:lnTo>
                    <a:pt x="92246" y="2815"/>
                  </a:lnTo>
                  <a:lnTo>
                    <a:pt x="92246" y="1877"/>
                  </a:lnTo>
                  <a:lnTo>
                    <a:pt x="91308" y="1877"/>
                  </a:lnTo>
                  <a:lnTo>
                    <a:pt x="91308" y="939"/>
                  </a:lnTo>
                  <a:lnTo>
                    <a:pt x="90370" y="939"/>
                  </a:lnTo>
                  <a:lnTo>
                    <a:pt x="90370" y="2815"/>
                  </a:lnTo>
                  <a:lnTo>
                    <a:pt x="88482" y="2815"/>
                  </a:lnTo>
                  <a:lnTo>
                    <a:pt x="88482" y="1877"/>
                  </a:lnTo>
                  <a:lnTo>
                    <a:pt x="87544" y="1877"/>
                  </a:lnTo>
                  <a:lnTo>
                    <a:pt x="87544" y="2815"/>
                  </a:lnTo>
                  <a:lnTo>
                    <a:pt x="86606" y="2815"/>
                  </a:lnTo>
                  <a:lnTo>
                    <a:pt x="86606" y="1877"/>
                  </a:lnTo>
                  <a:lnTo>
                    <a:pt x="85668" y="1877"/>
                  </a:lnTo>
                  <a:lnTo>
                    <a:pt x="85668" y="2815"/>
                  </a:lnTo>
                  <a:lnTo>
                    <a:pt x="84717" y="2815"/>
                  </a:lnTo>
                  <a:lnTo>
                    <a:pt x="84717" y="3753"/>
                  </a:lnTo>
                  <a:lnTo>
                    <a:pt x="86606" y="3753"/>
                  </a:lnTo>
                  <a:lnTo>
                    <a:pt x="86606" y="4691"/>
                  </a:lnTo>
                  <a:lnTo>
                    <a:pt x="87544" y="4691"/>
                  </a:lnTo>
                  <a:lnTo>
                    <a:pt x="87544" y="5629"/>
                  </a:lnTo>
                  <a:lnTo>
                    <a:pt x="83779" y="5629"/>
                  </a:lnTo>
                  <a:lnTo>
                    <a:pt x="83779" y="4691"/>
                  </a:lnTo>
                  <a:lnTo>
                    <a:pt x="84717" y="4691"/>
                  </a:lnTo>
                  <a:lnTo>
                    <a:pt x="84717" y="3753"/>
                  </a:lnTo>
                  <a:lnTo>
                    <a:pt x="83779" y="3753"/>
                  </a:lnTo>
                  <a:lnTo>
                    <a:pt x="83779" y="2815"/>
                  </a:lnTo>
                  <a:lnTo>
                    <a:pt x="81903" y="2815"/>
                  </a:lnTo>
                  <a:lnTo>
                    <a:pt x="81903" y="1877"/>
                  </a:lnTo>
                  <a:lnTo>
                    <a:pt x="80953" y="1877"/>
                  </a:lnTo>
                  <a:lnTo>
                    <a:pt x="80953" y="939"/>
                  </a:lnTo>
                  <a:lnTo>
                    <a:pt x="80015" y="939"/>
                  </a:lnTo>
                  <a:lnTo>
                    <a:pt x="80015" y="1877"/>
                  </a:lnTo>
                  <a:lnTo>
                    <a:pt x="79077" y="1877"/>
                  </a:lnTo>
                  <a:lnTo>
                    <a:pt x="79077" y="939"/>
                  </a:lnTo>
                  <a:lnTo>
                    <a:pt x="78127" y="939"/>
                  </a:lnTo>
                  <a:lnTo>
                    <a:pt x="78127" y="1877"/>
                  </a:lnTo>
                  <a:lnTo>
                    <a:pt x="77188" y="1877"/>
                  </a:lnTo>
                  <a:lnTo>
                    <a:pt x="77188" y="939"/>
                  </a:lnTo>
                  <a:lnTo>
                    <a:pt x="76250" y="939"/>
                  </a:lnTo>
                  <a:lnTo>
                    <a:pt x="76250" y="1877"/>
                  </a:lnTo>
                  <a:lnTo>
                    <a:pt x="74363" y="1877"/>
                  </a:lnTo>
                  <a:lnTo>
                    <a:pt x="74363" y="2815"/>
                  </a:lnTo>
                  <a:lnTo>
                    <a:pt x="73425" y="2815"/>
                  </a:lnTo>
                  <a:lnTo>
                    <a:pt x="73425" y="3753"/>
                  </a:lnTo>
                  <a:lnTo>
                    <a:pt x="72486" y="3753"/>
                  </a:lnTo>
                  <a:lnTo>
                    <a:pt x="72486" y="5629"/>
                  </a:lnTo>
                  <a:lnTo>
                    <a:pt x="71548" y="5629"/>
                  </a:lnTo>
                  <a:lnTo>
                    <a:pt x="71548" y="6567"/>
                  </a:lnTo>
                  <a:lnTo>
                    <a:pt x="70598" y="6567"/>
                  </a:lnTo>
                  <a:lnTo>
                    <a:pt x="70598" y="5629"/>
                  </a:lnTo>
                  <a:lnTo>
                    <a:pt x="69660" y="5629"/>
                  </a:lnTo>
                  <a:lnTo>
                    <a:pt x="69660" y="4691"/>
                  </a:lnTo>
                  <a:lnTo>
                    <a:pt x="70598" y="4691"/>
                  </a:lnTo>
                  <a:lnTo>
                    <a:pt x="70598" y="3753"/>
                  </a:lnTo>
                  <a:lnTo>
                    <a:pt x="71548" y="3753"/>
                  </a:lnTo>
                  <a:lnTo>
                    <a:pt x="71548" y="1877"/>
                  </a:lnTo>
                  <a:lnTo>
                    <a:pt x="74363" y="1877"/>
                  </a:lnTo>
                  <a:lnTo>
                    <a:pt x="74363" y="939"/>
                  </a:lnTo>
                  <a:lnTo>
                    <a:pt x="72486" y="939"/>
                  </a:lnTo>
                  <a:lnTo>
                    <a:pt x="72486" y="1"/>
                  </a:lnTo>
                  <a:lnTo>
                    <a:pt x="71548" y="1"/>
                  </a:lnTo>
                  <a:lnTo>
                    <a:pt x="71548" y="939"/>
                  </a:lnTo>
                  <a:lnTo>
                    <a:pt x="70598" y="939"/>
                  </a:lnTo>
                  <a:lnTo>
                    <a:pt x="70598" y="2815"/>
                  </a:lnTo>
                  <a:lnTo>
                    <a:pt x="68722" y="2815"/>
                  </a:lnTo>
                  <a:lnTo>
                    <a:pt x="68722" y="939"/>
                  </a:lnTo>
                  <a:lnTo>
                    <a:pt x="66834" y="939"/>
                  </a:lnTo>
                  <a:lnTo>
                    <a:pt x="66834" y="1"/>
                  </a:lnTo>
                  <a:lnTo>
                    <a:pt x="65896" y="1"/>
                  </a:lnTo>
                  <a:lnTo>
                    <a:pt x="65896" y="1877"/>
                  </a:lnTo>
                  <a:lnTo>
                    <a:pt x="67783" y="1877"/>
                  </a:lnTo>
                  <a:lnTo>
                    <a:pt x="67783" y="2815"/>
                  </a:lnTo>
                  <a:lnTo>
                    <a:pt x="66834" y="2815"/>
                  </a:lnTo>
                  <a:lnTo>
                    <a:pt x="66834" y="3753"/>
                  </a:lnTo>
                  <a:lnTo>
                    <a:pt x="65896" y="3753"/>
                  </a:lnTo>
                  <a:lnTo>
                    <a:pt x="65896" y="1877"/>
                  </a:lnTo>
                  <a:lnTo>
                    <a:pt x="64007" y="1877"/>
                  </a:lnTo>
                  <a:lnTo>
                    <a:pt x="64007" y="2815"/>
                  </a:lnTo>
                  <a:lnTo>
                    <a:pt x="63069" y="2815"/>
                  </a:lnTo>
                  <a:lnTo>
                    <a:pt x="63069" y="1877"/>
                  </a:lnTo>
                  <a:lnTo>
                    <a:pt x="62131" y="1877"/>
                  </a:lnTo>
                  <a:lnTo>
                    <a:pt x="62131" y="939"/>
                  </a:lnTo>
                  <a:lnTo>
                    <a:pt x="61193" y="939"/>
                  </a:lnTo>
                  <a:lnTo>
                    <a:pt x="61193" y="2815"/>
                  </a:lnTo>
                  <a:lnTo>
                    <a:pt x="59305" y="2815"/>
                  </a:lnTo>
                  <a:lnTo>
                    <a:pt x="59305" y="1877"/>
                  </a:lnTo>
                  <a:lnTo>
                    <a:pt x="58367" y="1877"/>
                  </a:lnTo>
                  <a:lnTo>
                    <a:pt x="58367" y="2815"/>
                  </a:lnTo>
                  <a:lnTo>
                    <a:pt x="57429" y="2815"/>
                  </a:lnTo>
                  <a:lnTo>
                    <a:pt x="57429" y="1877"/>
                  </a:lnTo>
                  <a:lnTo>
                    <a:pt x="56478" y="1877"/>
                  </a:lnTo>
                  <a:lnTo>
                    <a:pt x="56478" y="2815"/>
                  </a:lnTo>
                  <a:lnTo>
                    <a:pt x="55540" y="2815"/>
                  </a:lnTo>
                  <a:lnTo>
                    <a:pt x="55540" y="3753"/>
                  </a:lnTo>
                  <a:lnTo>
                    <a:pt x="57429" y="3753"/>
                  </a:lnTo>
                  <a:lnTo>
                    <a:pt x="57429" y="4691"/>
                  </a:lnTo>
                  <a:lnTo>
                    <a:pt x="58367" y="4691"/>
                  </a:lnTo>
                  <a:lnTo>
                    <a:pt x="58367" y="5629"/>
                  </a:lnTo>
                  <a:lnTo>
                    <a:pt x="54602" y="5629"/>
                  </a:lnTo>
                  <a:lnTo>
                    <a:pt x="54602" y="4691"/>
                  </a:lnTo>
                  <a:lnTo>
                    <a:pt x="55540" y="4691"/>
                  </a:lnTo>
                  <a:lnTo>
                    <a:pt x="55540" y="3753"/>
                  </a:lnTo>
                  <a:lnTo>
                    <a:pt x="54602" y="3753"/>
                  </a:lnTo>
                  <a:lnTo>
                    <a:pt x="54602" y="2815"/>
                  </a:lnTo>
                  <a:lnTo>
                    <a:pt x="52714" y="2815"/>
                  </a:lnTo>
                  <a:lnTo>
                    <a:pt x="52714" y="1877"/>
                  </a:lnTo>
                  <a:lnTo>
                    <a:pt x="51776" y="1877"/>
                  </a:lnTo>
                  <a:lnTo>
                    <a:pt x="51776" y="939"/>
                  </a:lnTo>
                  <a:lnTo>
                    <a:pt x="50838" y="939"/>
                  </a:lnTo>
                  <a:lnTo>
                    <a:pt x="50838" y="1877"/>
                  </a:lnTo>
                  <a:lnTo>
                    <a:pt x="49887" y="1877"/>
                  </a:lnTo>
                  <a:lnTo>
                    <a:pt x="49887" y="939"/>
                  </a:lnTo>
                  <a:lnTo>
                    <a:pt x="48949" y="939"/>
                  </a:lnTo>
                  <a:lnTo>
                    <a:pt x="48949" y="1877"/>
                  </a:lnTo>
                  <a:lnTo>
                    <a:pt x="48011" y="1877"/>
                  </a:lnTo>
                  <a:lnTo>
                    <a:pt x="48011" y="939"/>
                  </a:lnTo>
                  <a:lnTo>
                    <a:pt x="47073" y="939"/>
                  </a:lnTo>
                  <a:lnTo>
                    <a:pt x="47073" y="1877"/>
                  </a:lnTo>
                  <a:lnTo>
                    <a:pt x="45185" y="1877"/>
                  </a:lnTo>
                  <a:lnTo>
                    <a:pt x="45185" y="2815"/>
                  </a:lnTo>
                  <a:lnTo>
                    <a:pt x="44247" y="2815"/>
                  </a:lnTo>
                  <a:lnTo>
                    <a:pt x="44247" y="3753"/>
                  </a:lnTo>
                  <a:lnTo>
                    <a:pt x="43309" y="3753"/>
                  </a:lnTo>
                  <a:lnTo>
                    <a:pt x="43309" y="5629"/>
                  </a:lnTo>
                  <a:lnTo>
                    <a:pt x="42359" y="5629"/>
                  </a:lnTo>
                  <a:lnTo>
                    <a:pt x="42359" y="6567"/>
                  </a:lnTo>
                  <a:lnTo>
                    <a:pt x="41421" y="6567"/>
                  </a:lnTo>
                  <a:lnTo>
                    <a:pt x="41421" y="5629"/>
                  </a:lnTo>
                  <a:lnTo>
                    <a:pt x="40482" y="5629"/>
                  </a:lnTo>
                  <a:lnTo>
                    <a:pt x="40482" y="4691"/>
                  </a:lnTo>
                  <a:lnTo>
                    <a:pt x="41421" y="4691"/>
                  </a:lnTo>
                  <a:lnTo>
                    <a:pt x="41421" y="3753"/>
                  </a:lnTo>
                  <a:lnTo>
                    <a:pt x="42359" y="3753"/>
                  </a:lnTo>
                  <a:lnTo>
                    <a:pt x="42359" y="1877"/>
                  </a:lnTo>
                  <a:lnTo>
                    <a:pt x="45185" y="1877"/>
                  </a:lnTo>
                  <a:lnTo>
                    <a:pt x="45185" y="939"/>
                  </a:lnTo>
                  <a:lnTo>
                    <a:pt x="43309" y="939"/>
                  </a:lnTo>
                  <a:lnTo>
                    <a:pt x="43309" y="1"/>
                  </a:lnTo>
                  <a:lnTo>
                    <a:pt x="42359" y="1"/>
                  </a:lnTo>
                  <a:lnTo>
                    <a:pt x="42359" y="939"/>
                  </a:lnTo>
                  <a:lnTo>
                    <a:pt x="41421" y="939"/>
                  </a:lnTo>
                  <a:lnTo>
                    <a:pt x="41421" y="2815"/>
                  </a:lnTo>
                  <a:lnTo>
                    <a:pt x="39544" y="2815"/>
                  </a:lnTo>
                  <a:lnTo>
                    <a:pt x="39544" y="939"/>
                  </a:lnTo>
                  <a:lnTo>
                    <a:pt x="37657" y="939"/>
                  </a:lnTo>
                  <a:lnTo>
                    <a:pt x="37657" y="1"/>
                  </a:lnTo>
                  <a:lnTo>
                    <a:pt x="36719" y="1"/>
                  </a:lnTo>
                  <a:lnTo>
                    <a:pt x="36719" y="1877"/>
                  </a:lnTo>
                  <a:lnTo>
                    <a:pt x="38595" y="1877"/>
                  </a:lnTo>
                  <a:lnTo>
                    <a:pt x="38595" y="2815"/>
                  </a:lnTo>
                  <a:lnTo>
                    <a:pt x="37657" y="2815"/>
                  </a:lnTo>
                  <a:lnTo>
                    <a:pt x="37657" y="3753"/>
                  </a:lnTo>
                  <a:lnTo>
                    <a:pt x="36719" y="3753"/>
                  </a:lnTo>
                  <a:lnTo>
                    <a:pt x="36719" y="1877"/>
                  </a:lnTo>
                  <a:lnTo>
                    <a:pt x="34830" y="1877"/>
                  </a:lnTo>
                  <a:lnTo>
                    <a:pt x="34830" y="2815"/>
                  </a:lnTo>
                  <a:lnTo>
                    <a:pt x="33892" y="2815"/>
                  </a:lnTo>
                  <a:lnTo>
                    <a:pt x="33892" y="1877"/>
                  </a:lnTo>
                  <a:lnTo>
                    <a:pt x="32954" y="1877"/>
                  </a:lnTo>
                  <a:lnTo>
                    <a:pt x="32954" y="939"/>
                  </a:lnTo>
                  <a:lnTo>
                    <a:pt x="32004" y="939"/>
                  </a:lnTo>
                  <a:lnTo>
                    <a:pt x="32004" y="2815"/>
                  </a:lnTo>
                  <a:lnTo>
                    <a:pt x="30128" y="2815"/>
                  </a:lnTo>
                  <a:lnTo>
                    <a:pt x="30128" y="1877"/>
                  </a:lnTo>
                  <a:lnTo>
                    <a:pt x="29190" y="1877"/>
                  </a:lnTo>
                  <a:lnTo>
                    <a:pt x="29190" y="2815"/>
                  </a:lnTo>
                  <a:lnTo>
                    <a:pt x="28239" y="2815"/>
                  </a:lnTo>
                  <a:lnTo>
                    <a:pt x="28239" y="1877"/>
                  </a:lnTo>
                  <a:lnTo>
                    <a:pt x="27301" y="1877"/>
                  </a:lnTo>
                  <a:lnTo>
                    <a:pt x="27301" y="2815"/>
                  </a:lnTo>
                  <a:lnTo>
                    <a:pt x="26363" y="2815"/>
                  </a:lnTo>
                  <a:lnTo>
                    <a:pt x="26363" y="3753"/>
                  </a:lnTo>
                  <a:lnTo>
                    <a:pt x="28239" y="3753"/>
                  </a:lnTo>
                  <a:lnTo>
                    <a:pt x="28239" y="4691"/>
                  </a:lnTo>
                  <a:lnTo>
                    <a:pt x="29190" y="4691"/>
                  </a:lnTo>
                  <a:lnTo>
                    <a:pt x="29190" y="5629"/>
                  </a:lnTo>
                  <a:lnTo>
                    <a:pt x="25413" y="5629"/>
                  </a:lnTo>
                  <a:lnTo>
                    <a:pt x="25413" y="4691"/>
                  </a:lnTo>
                  <a:lnTo>
                    <a:pt x="26363" y="4691"/>
                  </a:lnTo>
                  <a:lnTo>
                    <a:pt x="26363" y="3753"/>
                  </a:lnTo>
                  <a:lnTo>
                    <a:pt x="25413" y="3753"/>
                  </a:lnTo>
                  <a:lnTo>
                    <a:pt x="25413" y="2815"/>
                  </a:lnTo>
                  <a:lnTo>
                    <a:pt x="23537" y="2815"/>
                  </a:lnTo>
                  <a:lnTo>
                    <a:pt x="23537" y="1877"/>
                  </a:lnTo>
                  <a:lnTo>
                    <a:pt x="22599" y="1877"/>
                  </a:lnTo>
                  <a:lnTo>
                    <a:pt x="22599" y="939"/>
                  </a:lnTo>
                  <a:lnTo>
                    <a:pt x="21648" y="939"/>
                  </a:lnTo>
                  <a:lnTo>
                    <a:pt x="21648" y="1877"/>
                  </a:lnTo>
                  <a:lnTo>
                    <a:pt x="20710" y="1877"/>
                  </a:lnTo>
                  <a:lnTo>
                    <a:pt x="20710" y="939"/>
                  </a:lnTo>
                  <a:lnTo>
                    <a:pt x="19772" y="939"/>
                  </a:lnTo>
                  <a:lnTo>
                    <a:pt x="19772" y="1877"/>
                  </a:lnTo>
                  <a:lnTo>
                    <a:pt x="18834" y="1877"/>
                  </a:lnTo>
                  <a:lnTo>
                    <a:pt x="18834" y="939"/>
                  </a:lnTo>
                  <a:lnTo>
                    <a:pt x="17884" y="939"/>
                  </a:lnTo>
                  <a:lnTo>
                    <a:pt x="17884" y="1877"/>
                  </a:lnTo>
                  <a:lnTo>
                    <a:pt x="16008" y="1877"/>
                  </a:lnTo>
                  <a:lnTo>
                    <a:pt x="16008" y="2815"/>
                  </a:lnTo>
                  <a:lnTo>
                    <a:pt x="15070" y="2815"/>
                  </a:lnTo>
                  <a:lnTo>
                    <a:pt x="15070" y="3753"/>
                  </a:lnTo>
                  <a:lnTo>
                    <a:pt x="14120" y="3753"/>
                  </a:lnTo>
                  <a:lnTo>
                    <a:pt x="14120" y="5629"/>
                  </a:lnTo>
                  <a:lnTo>
                    <a:pt x="13181" y="5629"/>
                  </a:lnTo>
                  <a:lnTo>
                    <a:pt x="13181" y="6567"/>
                  </a:lnTo>
                  <a:lnTo>
                    <a:pt x="12243" y="6567"/>
                  </a:lnTo>
                  <a:lnTo>
                    <a:pt x="12243" y="5629"/>
                  </a:lnTo>
                  <a:lnTo>
                    <a:pt x="11294" y="5629"/>
                  </a:lnTo>
                  <a:lnTo>
                    <a:pt x="11294" y="4691"/>
                  </a:lnTo>
                  <a:lnTo>
                    <a:pt x="12243" y="4691"/>
                  </a:lnTo>
                  <a:lnTo>
                    <a:pt x="12243" y="3753"/>
                  </a:lnTo>
                  <a:lnTo>
                    <a:pt x="13181" y="3753"/>
                  </a:lnTo>
                  <a:lnTo>
                    <a:pt x="13181" y="1877"/>
                  </a:lnTo>
                  <a:lnTo>
                    <a:pt x="16008" y="1877"/>
                  </a:lnTo>
                  <a:lnTo>
                    <a:pt x="16008" y="939"/>
                  </a:lnTo>
                  <a:lnTo>
                    <a:pt x="14120" y="939"/>
                  </a:lnTo>
                  <a:lnTo>
                    <a:pt x="14120" y="1"/>
                  </a:lnTo>
                  <a:lnTo>
                    <a:pt x="13181" y="1"/>
                  </a:lnTo>
                  <a:lnTo>
                    <a:pt x="13181" y="939"/>
                  </a:lnTo>
                  <a:lnTo>
                    <a:pt x="12243" y="939"/>
                  </a:lnTo>
                  <a:lnTo>
                    <a:pt x="12243" y="2815"/>
                  </a:lnTo>
                  <a:lnTo>
                    <a:pt x="10356" y="2815"/>
                  </a:lnTo>
                  <a:lnTo>
                    <a:pt x="10356" y="939"/>
                  </a:lnTo>
                  <a:lnTo>
                    <a:pt x="8479" y="939"/>
                  </a:lnTo>
                  <a:lnTo>
                    <a:pt x="84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895664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8477098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59937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93067" y="4933630"/>
              <a:ext cx="106365" cy="53239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9318" y="4986812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9318" y="4721128"/>
              <a:ext cx="53806" cy="10630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119828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1729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99659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93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802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26364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13182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0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25255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145623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924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0924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772328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8254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4528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3459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1327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07960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8663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462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9051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798124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7449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7449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424829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478690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1053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998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78522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732100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5188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1987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5576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451360" y="4933630"/>
              <a:ext cx="106309" cy="53239"/>
            </a:xfrm>
            <a:custGeom>
              <a:avLst/>
              <a:gdLst/>
              <a:ahLst/>
              <a:cxnLst/>
              <a:rect l="l" t="t" r="r" b="b"/>
              <a:pathLst>
                <a:path w="1877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397498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397498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078065" y="4721128"/>
              <a:ext cx="319492" cy="159435"/>
            </a:xfrm>
            <a:custGeom>
              <a:avLst/>
              <a:gdLst/>
              <a:ahLst/>
              <a:cxnLst/>
              <a:rect l="l" t="t" r="r" b="b"/>
              <a:pathLst>
                <a:path w="5641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40" y="2815"/>
                  </a:lnTo>
                  <a:lnTo>
                    <a:pt x="5640" y="1877"/>
                  </a:lnTo>
                  <a:lnTo>
                    <a:pt x="4702" y="1877"/>
                  </a:lnTo>
                  <a:lnTo>
                    <a:pt x="4702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1311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7578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6516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4384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384601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171419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851929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8210734" y="4986812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8103860" y="4933630"/>
              <a:ext cx="106932" cy="53239"/>
            </a:xfrm>
            <a:custGeom>
              <a:avLst/>
              <a:gdLst/>
              <a:ahLst/>
              <a:cxnLst/>
              <a:rect l="l" t="t" r="r" b="b"/>
              <a:pathLst>
                <a:path w="1888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805073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8050734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730565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877"/>
                  </a:lnTo>
                  <a:lnTo>
                    <a:pt x="1888" y="1877"/>
                  </a:lnTo>
                  <a:lnTo>
                    <a:pt x="1888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7836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50" y="1"/>
                  </a:moveTo>
                  <a:lnTo>
                    <a:pt x="950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4103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77" y="1877"/>
                  </a:lnTo>
                  <a:lnTo>
                    <a:pt x="3777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3041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0909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03778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8245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5044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76" y="2815"/>
                  </a:lnTo>
                  <a:lnTo>
                    <a:pt x="1876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02" y="2815"/>
                  </a:lnTo>
                  <a:lnTo>
                    <a:pt x="4702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9063575" y="4721128"/>
              <a:ext cx="80425" cy="53183"/>
            </a:xfrm>
            <a:custGeom>
              <a:avLst/>
              <a:gdLst/>
              <a:ahLst/>
              <a:cxnLst/>
              <a:rect l="l" t="t" r="r" b="b"/>
              <a:pathLst>
                <a:path w="142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420" y="93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8956645" y="4827379"/>
              <a:ext cx="187357" cy="159491"/>
            </a:xfrm>
            <a:custGeom>
              <a:avLst/>
              <a:gdLst/>
              <a:ahLst/>
              <a:cxnLst/>
              <a:rect l="l" t="t" r="r" b="b"/>
              <a:pathLst>
                <a:path w="3308" h="2816" extrusionOk="0">
                  <a:moveTo>
                    <a:pt x="950" y="1"/>
                  </a:moveTo>
                  <a:lnTo>
                    <a:pt x="950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308" y="93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874340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90" y="939"/>
                  </a:lnTo>
                  <a:lnTo>
                    <a:pt x="1890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8690280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84770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81569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2815"/>
                  </a:lnTo>
                  <a:lnTo>
                    <a:pt x="1888" y="2815"/>
                  </a:lnTo>
                  <a:lnTo>
                    <a:pt x="1888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2"/>
          <p:cNvGrpSpPr/>
          <p:nvPr/>
        </p:nvGrpSpPr>
        <p:grpSpPr>
          <a:xfrm>
            <a:off x="790254" y="425901"/>
            <a:ext cx="7563480" cy="4291690"/>
            <a:chOff x="836356" y="408591"/>
            <a:chExt cx="7693500" cy="4326300"/>
          </a:xfrm>
        </p:grpSpPr>
        <p:sp>
          <p:nvSpPr>
            <p:cNvPr id="219" name="Google Shape;219;p2"/>
            <p:cNvSpPr/>
            <p:nvPr/>
          </p:nvSpPr>
          <p:spPr>
            <a:xfrm>
              <a:off x="836356" y="408591"/>
              <a:ext cx="7693500" cy="43263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894297" y="467266"/>
              <a:ext cx="7583400" cy="42009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2"/>
          <p:cNvSpPr txBox="1">
            <a:spLocks noGrp="1"/>
          </p:cNvSpPr>
          <p:nvPr>
            <p:ph type="ctrTitle"/>
          </p:nvPr>
        </p:nvSpPr>
        <p:spPr>
          <a:xfrm>
            <a:off x="2166525" y="842818"/>
            <a:ext cx="4822200" cy="2320800"/>
          </a:xfrm>
          <a:prstGeom prst="rect">
            <a:avLst/>
          </a:prstGeom>
          <a:noFill/>
          <a:effectLst>
            <a:outerShdw dist="57150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22" name="Google Shape;222;p2"/>
          <p:cNvSpPr txBox="1">
            <a:spLocks noGrp="1"/>
          </p:cNvSpPr>
          <p:nvPr>
            <p:ph type="subTitle" idx="1"/>
          </p:nvPr>
        </p:nvSpPr>
        <p:spPr>
          <a:xfrm>
            <a:off x="2463025" y="3581777"/>
            <a:ext cx="42294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9" name="Google Shape;3129;p23"/>
          <p:cNvGrpSpPr/>
          <p:nvPr/>
        </p:nvGrpSpPr>
        <p:grpSpPr>
          <a:xfrm>
            <a:off x="876441" y="486692"/>
            <a:ext cx="7404878" cy="4167438"/>
            <a:chOff x="0" y="-7"/>
            <a:chExt cx="9144083" cy="5146256"/>
          </a:xfrm>
        </p:grpSpPr>
        <p:sp>
          <p:nvSpPr>
            <p:cNvPr id="3130" name="Google Shape;3130;p23"/>
            <p:cNvSpPr/>
            <p:nvPr/>
          </p:nvSpPr>
          <p:spPr>
            <a:xfrm>
              <a:off x="0" y="9"/>
              <a:ext cx="9144068" cy="4668675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rgbClr val="8FD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3"/>
            <p:cNvSpPr/>
            <p:nvPr/>
          </p:nvSpPr>
          <p:spPr>
            <a:xfrm>
              <a:off x="15" y="-7"/>
              <a:ext cx="9144068" cy="186063"/>
            </a:xfrm>
            <a:custGeom>
              <a:avLst/>
              <a:gdLst/>
              <a:ahLst/>
              <a:cxnLst/>
              <a:rect l="l" t="t" r="r" b="b"/>
              <a:pathLst>
                <a:path w="161449" h="4921" extrusionOk="0">
                  <a:moveTo>
                    <a:pt x="0" y="1"/>
                  </a:moveTo>
                  <a:lnTo>
                    <a:pt x="0" y="4920"/>
                  </a:lnTo>
                  <a:lnTo>
                    <a:pt x="161449" y="4920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rgbClr val="5E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3"/>
            <p:cNvSpPr/>
            <p:nvPr/>
          </p:nvSpPr>
          <p:spPr>
            <a:xfrm>
              <a:off x="15" y="207830"/>
              <a:ext cx="9144068" cy="96453"/>
            </a:xfrm>
            <a:custGeom>
              <a:avLst/>
              <a:gdLst/>
              <a:ahLst/>
              <a:cxnLst/>
              <a:rect l="l" t="t" r="r" b="b"/>
              <a:pathLst>
                <a:path w="161449" h="2551" extrusionOk="0">
                  <a:moveTo>
                    <a:pt x="0" y="0"/>
                  </a:moveTo>
                  <a:lnTo>
                    <a:pt x="0" y="2550"/>
                  </a:lnTo>
                  <a:lnTo>
                    <a:pt x="161449" y="2550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rgbClr val="5E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3"/>
            <p:cNvSpPr/>
            <p:nvPr/>
          </p:nvSpPr>
          <p:spPr>
            <a:xfrm>
              <a:off x="15" y="330596"/>
              <a:ext cx="9144068" cy="74145"/>
            </a:xfrm>
            <a:custGeom>
              <a:avLst/>
              <a:gdLst/>
              <a:ahLst/>
              <a:cxnLst/>
              <a:rect l="l" t="t" r="r" b="b"/>
              <a:pathLst>
                <a:path w="161449" h="1961" extrusionOk="0">
                  <a:moveTo>
                    <a:pt x="0" y="1"/>
                  </a:moveTo>
                  <a:lnTo>
                    <a:pt x="0" y="1961"/>
                  </a:lnTo>
                  <a:lnTo>
                    <a:pt x="161449" y="1961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rgbClr val="5E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3"/>
            <p:cNvSpPr/>
            <p:nvPr/>
          </p:nvSpPr>
          <p:spPr>
            <a:xfrm>
              <a:off x="15" y="436990"/>
              <a:ext cx="9144068" cy="51875"/>
            </a:xfrm>
            <a:custGeom>
              <a:avLst/>
              <a:gdLst/>
              <a:ahLst/>
              <a:cxnLst/>
              <a:rect l="l" t="t" r="r" b="b"/>
              <a:pathLst>
                <a:path w="161449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161449" y="1372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rgbClr val="5E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3"/>
            <p:cNvSpPr/>
            <p:nvPr/>
          </p:nvSpPr>
          <p:spPr>
            <a:xfrm>
              <a:off x="15" y="522023"/>
              <a:ext cx="9144068" cy="29605"/>
            </a:xfrm>
            <a:custGeom>
              <a:avLst/>
              <a:gdLst/>
              <a:ahLst/>
              <a:cxnLst/>
              <a:rect l="l" t="t" r="r" b="b"/>
              <a:pathLst>
                <a:path w="161449" h="783" extrusionOk="0">
                  <a:moveTo>
                    <a:pt x="0" y="0"/>
                  </a:moveTo>
                  <a:lnTo>
                    <a:pt x="0" y="783"/>
                  </a:lnTo>
                  <a:lnTo>
                    <a:pt x="161449" y="783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rgbClr val="5E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3"/>
            <p:cNvSpPr/>
            <p:nvPr/>
          </p:nvSpPr>
          <p:spPr>
            <a:xfrm>
              <a:off x="0" y="4668682"/>
              <a:ext cx="1653249" cy="52503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3"/>
            <p:cNvSpPr/>
            <p:nvPr/>
          </p:nvSpPr>
          <p:spPr>
            <a:xfrm>
              <a:off x="1653180" y="4668682"/>
              <a:ext cx="1652569" cy="52503"/>
            </a:xfrm>
            <a:custGeom>
              <a:avLst/>
              <a:gdLst/>
              <a:ahLst/>
              <a:cxnLst/>
              <a:rect l="l" t="t" r="r" b="b"/>
              <a:pathLst>
                <a:path w="29178" h="927" extrusionOk="0">
                  <a:moveTo>
                    <a:pt x="1" y="1"/>
                  </a:moveTo>
                  <a:lnTo>
                    <a:pt x="1" y="927"/>
                  </a:lnTo>
                  <a:lnTo>
                    <a:pt x="29178" y="927"/>
                  </a:lnTo>
                  <a:lnTo>
                    <a:pt x="29178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3"/>
            <p:cNvSpPr/>
            <p:nvPr/>
          </p:nvSpPr>
          <p:spPr>
            <a:xfrm>
              <a:off x="3305680" y="4668682"/>
              <a:ext cx="1652626" cy="52503"/>
            </a:xfrm>
            <a:custGeom>
              <a:avLst/>
              <a:gdLst/>
              <a:ahLst/>
              <a:cxnLst/>
              <a:rect l="l" t="t" r="r" b="b"/>
              <a:pathLst>
                <a:path w="29179" h="927" extrusionOk="0">
                  <a:moveTo>
                    <a:pt x="1" y="1"/>
                  </a:moveTo>
                  <a:lnTo>
                    <a:pt x="1" y="927"/>
                  </a:lnTo>
                  <a:lnTo>
                    <a:pt x="29178" y="927"/>
                  </a:lnTo>
                  <a:lnTo>
                    <a:pt x="29178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3"/>
            <p:cNvSpPr/>
            <p:nvPr/>
          </p:nvSpPr>
          <p:spPr>
            <a:xfrm>
              <a:off x="4958237" y="4668682"/>
              <a:ext cx="1652569" cy="52503"/>
            </a:xfrm>
            <a:custGeom>
              <a:avLst/>
              <a:gdLst/>
              <a:ahLst/>
              <a:cxnLst/>
              <a:rect l="l" t="t" r="r" b="b"/>
              <a:pathLst>
                <a:path w="29178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77" y="927"/>
                  </a:lnTo>
                  <a:lnTo>
                    <a:pt x="29177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3"/>
            <p:cNvSpPr/>
            <p:nvPr/>
          </p:nvSpPr>
          <p:spPr>
            <a:xfrm>
              <a:off x="6610737" y="4668682"/>
              <a:ext cx="1653249" cy="52503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89" y="927"/>
                  </a:lnTo>
                  <a:lnTo>
                    <a:pt x="2918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3"/>
            <p:cNvSpPr/>
            <p:nvPr/>
          </p:nvSpPr>
          <p:spPr>
            <a:xfrm>
              <a:off x="1493067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3"/>
            <p:cNvSpPr/>
            <p:nvPr/>
          </p:nvSpPr>
          <p:spPr>
            <a:xfrm>
              <a:off x="1493067" y="4827379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3"/>
            <p:cNvSpPr/>
            <p:nvPr/>
          </p:nvSpPr>
          <p:spPr>
            <a:xfrm>
              <a:off x="1439318" y="4880505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3"/>
            <p:cNvSpPr/>
            <p:nvPr/>
          </p:nvSpPr>
          <p:spPr>
            <a:xfrm>
              <a:off x="1386193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3"/>
            <p:cNvSpPr/>
            <p:nvPr/>
          </p:nvSpPr>
          <p:spPr>
            <a:xfrm>
              <a:off x="138619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3"/>
            <p:cNvSpPr/>
            <p:nvPr/>
          </p:nvSpPr>
          <p:spPr>
            <a:xfrm>
              <a:off x="133306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3"/>
            <p:cNvSpPr/>
            <p:nvPr/>
          </p:nvSpPr>
          <p:spPr>
            <a:xfrm>
              <a:off x="133306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3"/>
            <p:cNvSpPr/>
            <p:nvPr/>
          </p:nvSpPr>
          <p:spPr>
            <a:xfrm>
              <a:off x="10667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3"/>
            <p:cNvSpPr/>
            <p:nvPr/>
          </p:nvSpPr>
          <p:spPr>
            <a:xfrm>
              <a:off x="1066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3"/>
            <p:cNvSpPr/>
            <p:nvPr/>
          </p:nvSpPr>
          <p:spPr>
            <a:xfrm>
              <a:off x="95977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3"/>
            <p:cNvSpPr/>
            <p:nvPr/>
          </p:nvSpPr>
          <p:spPr>
            <a:xfrm>
              <a:off x="9066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3"/>
            <p:cNvSpPr/>
            <p:nvPr/>
          </p:nvSpPr>
          <p:spPr>
            <a:xfrm>
              <a:off x="746533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3"/>
            <p:cNvSpPr/>
            <p:nvPr/>
          </p:nvSpPr>
          <p:spPr>
            <a:xfrm>
              <a:off x="6934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3"/>
            <p:cNvSpPr/>
            <p:nvPr/>
          </p:nvSpPr>
          <p:spPr>
            <a:xfrm>
              <a:off x="639603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3"/>
            <p:cNvSpPr/>
            <p:nvPr/>
          </p:nvSpPr>
          <p:spPr>
            <a:xfrm>
              <a:off x="3201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3"/>
            <p:cNvSpPr/>
            <p:nvPr/>
          </p:nvSpPr>
          <p:spPr>
            <a:xfrm>
              <a:off x="213182" y="4933630"/>
              <a:ext cx="53862" cy="53239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3"/>
            <p:cNvSpPr/>
            <p:nvPr/>
          </p:nvSpPr>
          <p:spPr>
            <a:xfrm>
              <a:off x="106931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3"/>
            <p:cNvSpPr/>
            <p:nvPr/>
          </p:nvSpPr>
          <p:spPr>
            <a:xfrm>
              <a:off x="538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3"/>
            <p:cNvSpPr/>
            <p:nvPr/>
          </p:nvSpPr>
          <p:spPr>
            <a:xfrm>
              <a:off x="3145623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3"/>
            <p:cNvSpPr/>
            <p:nvPr/>
          </p:nvSpPr>
          <p:spPr>
            <a:xfrm>
              <a:off x="3145623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3"/>
            <p:cNvSpPr/>
            <p:nvPr/>
          </p:nvSpPr>
          <p:spPr>
            <a:xfrm>
              <a:off x="30924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3"/>
            <p:cNvSpPr/>
            <p:nvPr/>
          </p:nvSpPr>
          <p:spPr>
            <a:xfrm>
              <a:off x="3039316" y="509306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3"/>
            <p:cNvSpPr/>
            <p:nvPr/>
          </p:nvSpPr>
          <p:spPr>
            <a:xfrm>
              <a:off x="3039316" y="477425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3"/>
            <p:cNvSpPr/>
            <p:nvPr/>
          </p:nvSpPr>
          <p:spPr>
            <a:xfrm>
              <a:off x="2985567" y="503993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3"/>
            <p:cNvSpPr/>
            <p:nvPr/>
          </p:nvSpPr>
          <p:spPr>
            <a:xfrm>
              <a:off x="2985567" y="472112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3"/>
            <p:cNvSpPr/>
            <p:nvPr/>
          </p:nvSpPr>
          <p:spPr>
            <a:xfrm>
              <a:off x="27192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3"/>
            <p:cNvSpPr/>
            <p:nvPr/>
          </p:nvSpPr>
          <p:spPr>
            <a:xfrm>
              <a:off x="27192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3"/>
            <p:cNvSpPr/>
            <p:nvPr/>
          </p:nvSpPr>
          <p:spPr>
            <a:xfrm>
              <a:off x="2612272" y="4880505"/>
              <a:ext cx="53862" cy="106365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3"/>
            <p:cNvSpPr/>
            <p:nvPr/>
          </p:nvSpPr>
          <p:spPr>
            <a:xfrm>
              <a:off x="25591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3"/>
            <p:cNvSpPr/>
            <p:nvPr/>
          </p:nvSpPr>
          <p:spPr>
            <a:xfrm>
              <a:off x="2399033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3"/>
            <p:cNvSpPr/>
            <p:nvPr/>
          </p:nvSpPr>
          <p:spPr>
            <a:xfrm>
              <a:off x="23459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3"/>
            <p:cNvSpPr/>
            <p:nvPr/>
          </p:nvSpPr>
          <p:spPr>
            <a:xfrm>
              <a:off x="22927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3"/>
            <p:cNvSpPr/>
            <p:nvPr/>
          </p:nvSpPr>
          <p:spPr>
            <a:xfrm>
              <a:off x="19726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3"/>
            <p:cNvSpPr/>
            <p:nvPr/>
          </p:nvSpPr>
          <p:spPr>
            <a:xfrm>
              <a:off x="18663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3"/>
            <p:cNvSpPr/>
            <p:nvPr/>
          </p:nvSpPr>
          <p:spPr>
            <a:xfrm>
              <a:off x="1759431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3"/>
            <p:cNvSpPr/>
            <p:nvPr/>
          </p:nvSpPr>
          <p:spPr>
            <a:xfrm>
              <a:off x="17063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3"/>
            <p:cNvSpPr/>
            <p:nvPr/>
          </p:nvSpPr>
          <p:spPr>
            <a:xfrm>
              <a:off x="4798124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3"/>
            <p:cNvSpPr/>
            <p:nvPr/>
          </p:nvSpPr>
          <p:spPr>
            <a:xfrm>
              <a:off x="4798124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3"/>
            <p:cNvSpPr/>
            <p:nvPr/>
          </p:nvSpPr>
          <p:spPr>
            <a:xfrm>
              <a:off x="47449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3"/>
            <p:cNvSpPr/>
            <p:nvPr/>
          </p:nvSpPr>
          <p:spPr>
            <a:xfrm>
              <a:off x="46918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3"/>
            <p:cNvSpPr/>
            <p:nvPr/>
          </p:nvSpPr>
          <p:spPr>
            <a:xfrm>
              <a:off x="46918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3"/>
            <p:cNvSpPr/>
            <p:nvPr/>
          </p:nvSpPr>
          <p:spPr>
            <a:xfrm>
              <a:off x="4638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3"/>
            <p:cNvSpPr/>
            <p:nvPr/>
          </p:nvSpPr>
          <p:spPr>
            <a:xfrm>
              <a:off x="4638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3"/>
            <p:cNvSpPr/>
            <p:nvPr/>
          </p:nvSpPr>
          <p:spPr>
            <a:xfrm>
              <a:off x="4371703" y="4933630"/>
              <a:ext cx="107045" cy="106365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3"/>
            <p:cNvSpPr/>
            <p:nvPr/>
          </p:nvSpPr>
          <p:spPr>
            <a:xfrm>
              <a:off x="4371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3"/>
            <p:cNvSpPr/>
            <p:nvPr/>
          </p:nvSpPr>
          <p:spPr>
            <a:xfrm>
              <a:off x="42654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3"/>
            <p:cNvSpPr/>
            <p:nvPr/>
          </p:nvSpPr>
          <p:spPr>
            <a:xfrm>
              <a:off x="4211647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3"/>
            <p:cNvSpPr/>
            <p:nvPr/>
          </p:nvSpPr>
          <p:spPr>
            <a:xfrm>
              <a:off x="4052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3"/>
            <p:cNvSpPr/>
            <p:nvPr/>
          </p:nvSpPr>
          <p:spPr>
            <a:xfrm>
              <a:off x="3998408" y="503993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3"/>
            <p:cNvSpPr/>
            <p:nvPr/>
          </p:nvSpPr>
          <p:spPr>
            <a:xfrm>
              <a:off x="39452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3"/>
            <p:cNvSpPr/>
            <p:nvPr/>
          </p:nvSpPr>
          <p:spPr>
            <a:xfrm>
              <a:off x="3625170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3"/>
            <p:cNvSpPr/>
            <p:nvPr/>
          </p:nvSpPr>
          <p:spPr>
            <a:xfrm>
              <a:off x="351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3"/>
            <p:cNvSpPr/>
            <p:nvPr/>
          </p:nvSpPr>
          <p:spPr>
            <a:xfrm>
              <a:off x="3411988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3"/>
            <p:cNvSpPr/>
            <p:nvPr/>
          </p:nvSpPr>
          <p:spPr>
            <a:xfrm>
              <a:off x="335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3"/>
            <p:cNvSpPr/>
            <p:nvPr/>
          </p:nvSpPr>
          <p:spPr>
            <a:xfrm>
              <a:off x="6451360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76" y="938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3"/>
            <p:cNvSpPr/>
            <p:nvPr/>
          </p:nvSpPr>
          <p:spPr>
            <a:xfrm>
              <a:off x="64513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3"/>
            <p:cNvSpPr/>
            <p:nvPr/>
          </p:nvSpPr>
          <p:spPr>
            <a:xfrm>
              <a:off x="6397498" y="4880505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3"/>
            <p:cNvSpPr/>
            <p:nvPr/>
          </p:nvSpPr>
          <p:spPr>
            <a:xfrm>
              <a:off x="63443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3"/>
            <p:cNvSpPr/>
            <p:nvPr/>
          </p:nvSpPr>
          <p:spPr>
            <a:xfrm>
              <a:off x="63443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3"/>
            <p:cNvSpPr/>
            <p:nvPr/>
          </p:nvSpPr>
          <p:spPr>
            <a:xfrm>
              <a:off x="62912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3"/>
            <p:cNvSpPr/>
            <p:nvPr/>
          </p:nvSpPr>
          <p:spPr>
            <a:xfrm>
              <a:off x="62912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3"/>
            <p:cNvSpPr/>
            <p:nvPr/>
          </p:nvSpPr>
          <p:spPr>
            <a:xfrm>
              <a:off x="60249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3"/>
            <p:cNvSpPr/>
            <p:nvPr/>
          </p:nvSpPr>
          <p:spPr>
            <a:xfrm>
              <a:off x="60249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3"/>
            <p:cNvSpPr/>
            <p:nvPr/>
          </p:nvSpPr>
          <p:spPr>
            <a:xfrm>
              <a:off x="59179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9" y="187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3"/>
            <p:cNvSpPr/>
            <p:nvPr/>
          </p:nvSpPr>
          <p:spPr>
            <a:xfrm>
              <a:off x="58648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3"/>
            <p:cNvSpPr/>
            <p:nvPr/>
          </p:nvSpPr>
          <p:spPr>
            <a:xfrm>
              <a:off x="57047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3"/>
            <p:cNvSpPr/>
            <p:nvPr/>
          </p:nvSpPr>
          <p:spPr>
            <a:xfrm>
              <a:off x="56516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3"/>
            <p:cNvSpPr/>
            <p:nvPr/>
          </p:nvSpPr>
          <p:spPr>
            <a:xfrm>
              <a:off x="5597782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3"/>
            <p:cNvSpPr/>
            <p:nvPr/>
          </p:nvSpPr>
          <p:spPr>
            <a:xfrm>
              <a:off x="52783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3"/>
            <p:cNvSpPr/>
            <p:nvPr/>
          </p:nvSpPr>
          <p:spPr>
            <a:xfrm>
              <a:off x="5171419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3"/>
            <p:cNvSpPr/>
            <p:nvPr/>
          </p:nvSpPr>
          <p:spPr>
            <a:xfrm>
              <a:off x="5065111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3"/>
            <p:cNvSpPr/>
            <p:nvPr/>
          </p:nvSpPr>
          <p:spPr>
            <a:xfrm>
              <a:off x="5011362" y="4933630"/>
              <a:ext cx="53806" cy="53239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3"/>
            <p:cNvSpPr/>
            <p:nvPr/>
          </p:nvSpPr>
          <p:spPr>
            <a:xfrm>
              <a:off x="8103860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3"/>
            <p:cNvSpPr/>
            <p:nvPr/>
          </p:nvSpPr>
          <p:spPr>
            <a:xfrm>
              <a:off x="81038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3"/>
            <p:cNvSpPr/>
            <p:nvPr/>
          </p:nvSpPr>
          <p:spPr>
            <a:xfrm>
              <a:off x="8050734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3"/>
            <p:cNvSpPr/>
            <p:nvPr/>
          </p:nvSpPr>
          <p:spPr>
            <a:xfrm>
              <a:off x="7996873" y="509306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3"/>
            <p:cNvSpPr/>
            <p:nvPr/>
          </p:nvSpPr>
          <p:spPr>
            <a:xfrm>
              <a:off x="7996873" y="477425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3"/>
            <p:cNvSpPr/>
            <p:nvPr/>
          </p:nvSpPr>
          <p:spPr>
            <a:xfrm>
              <a:off x="7943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3"/>
            <p:cNvSpPr/>
            <p:nvPr/>
          </p:nvSpPr>
          <p:spPr>
            <a:xfrm>
              <a:off x="7943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3"/>
            <p:cNvSpPr/>
            <p:nvPr/>
          </p:nvSpPr>
          <p:spPr>
            <a:xfrm>
              <a:off x="76774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7" y="1877"/>
                  </a:lnTo>
                  <a:lnTo>
                    <a:pt x="1877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3"/>
            <p:cNvSpPr/>
            <p:nvPr/>
          </p:nvSpPr>
          <p:spPr>
            <a:xfrm>
              <a:off x="76774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3"/>
            <p:cNvSpPr/>
            <p:nvPr/>
          </p:nvSpPr>
          <p:spPr>
            <a:xfrm>
              <a:off x="7570452" y="4880505"/>
              <a:ext cx="53919" cy="106365"/>
            </a:xfrm>
            <a:custGeom>
              <a:avLst/>
              <a:gdLst/>
              <a:ahLst/>
              <a:cxnLst/>
              <a:rect l="l" t="t" r="r" b="b"/>
              <a:pathLst>
                <a:path w="952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3"/>
            <p:cNvSpPr/>
            <p:nvPr/>
          </p:nvSpPr>
          <p:spPr>
            <a:xfrm>
              <a:off x="75173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3"/>
            <p:cNvSpPr/>
            <p:nvPr/>
          </p:nvSpPr>
          <p:spPr>
            <a:xfrm>
              <a:off x="7357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3"/>
            <p:cNvSpPr/>
            <p:nvPr/>
          </p:nvSpPr>
          <p:spPr>
            <a:xfrm>
              <a:off x="73041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3"/>
            <p:cNvSpPr/>
            <p:nvPr/>
          </p:nvSpPr>
          <p:spPr>
            <a:xfrm>
              <a:off x="72510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3"/>
            <p:cNvSpPr/>
            <p:nvPr/>
          </p:nvSpPr>
          <p:spPr>
            <a:xfrm>
              <a:off x="69308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3"/>
            <p:cNvSpPr/>
            <p:nvPr/>
          </p:nvSpPr>
          <p:spPr>
            <a:xfrm>
              <a:off x="6824598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3"/>
            <p:cNvSpPr/>
            <p:nvPr/>
          </p:nvSpPr>
          <p:spPr>
            <a:xfrm>
              <a:off x="6717667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3"/>
            <p:cNvSpPr/>
            <p:nvPr/>
          </p:nvSpPr>
          <p:spPr>
            <a:xfrm>
              <a:off x="6664485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3"/>
            <p:cNvSpPr/>
            <p:nvPr/>
          </p:nvSpPr>
          <p:spPr>
            <a:xfrm>
              <a:off x="901045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3"/>
            <p:cNvSpPr/>
            <p:nvPr/>
          </p:nvSpPr>
          <p:spPr>
            <a:xfrm>
              <a:off x="8956645" y="503993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3"/>
            <p:cNvSpPr/>
            <p:nvPr/>
          </p:nvSpPr>
          <p:spPr>
            <a:xfrm>
              <a:off x="89035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3"/>
            <p:cNvSpPr/>
            <p:nvPr/>
          </p:nvSpPr>
          <p:spPr>
            <a:xfrm>
              <a:off x="8583406" y="4986812"/>
              <a:ext cx="160058" cy="106309"/>
            </a:xfrm>
            <a:custGeom>
              <a:avLst/>
              <a:gdLst/>
              <a:ahLst/>
              <a:cxnLst/>
              <a:rect l="l" t="t" r="r" b="b"/>
              <a:pathLst>
                <a:path w="2826" h="1877" extrusionOk="0">
                  <a:moveTo>
                    <a:pt x="950" y="0"/>
                  </a:moveTo>
                  <a:lnTo>
                    <a:pt x="950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6" y="1876"/>
                  </a:lnTo>
                  <a:lnTo>
                    <a:pt x="2826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3"/>
            <p:cNvSpPr/>
            <p:nvPr/>
          </p:nvSpPr>
          <p:spPr>
            <a:xfrm>
              <a:off x="8477098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3"/>
            <p:cNvSpPr/>
            <p:nvPr/>
          </p:nvSpPr>
          <p:spPr>
            <a:xfrm>
              <a:off x="8370168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3"/>
            <p:cNvSpPr/>
            <p:nvPr/>
          </p:nvSpPr>
          <p:spPr>
            <a:xfrm>
              <a:off x="831704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3"/>
            <p:cNvSpPr/>
            <p:nvPr/>
          </p:nvSpPr>
          <p:spPr>
            <a:xfrm>
              <a:off x="1493067" y="4721128"/>
              <a:ext cx="53239" cy="10630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3"/>
            <p:cNvSpPr/>
            <p:nvPr/>
          </p:nvSpPr>
          <p:spPr>
            <a:xfrm>
              <a:off x="1439318" y="4827379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3"/>
            <p:cNvSpPr/>
            <p:nvPr/>
          </p:nvSpPr>
          <p:spPr>
            <a:xfrm>
              <a:off x="138619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3"/>
            <p:cNvSpPr/>
            <p:nvPr/>
          </p:nvSpPr>
          <p:spPr>
            <a:xfrm>
              <a:off x="1066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3"/>
            <p:cNvSpPr/>
            <p:nvPr/>
          </p:nvSpPr>
          <p:spPr>
            <a:xfrm>
              <a:off x="6934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3"/>
            <p:cNvSpPr/>
            <p:nvPr/>
          </p:nvSpPr>
          <p:spPr>
            <a:xfrm>
              <a:off x="213182" y="472112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3"/>
            <p:cNvSpPr/>
            <p:nvPr/>
          </p:nvSpPr>
          <p:spPr>
            <a:xfrm>
              <a:off x="3145623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3"/>
            <p:cNvSpPr/>
            <p:nvPr/>
          </p:nvSpPr>
          <p:spPr>
            <a:xfrm>
              <a:off x="30924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3"/>
            <p:cNvSpPr/>
            <p:nvPr/>
          </p:nvSpPr>
          <p:spPr>
            <a:xfrm>
              <a:off x="3039316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3"/>
            <p:cNvSpPr/>
            <p:nvPr/>
          </p:nvSpPr>
          <p:spPr>
            <a:xfrm>
              <a:off x="27192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3"/>
            <p:cNvSpPr/>
            <p:nvPr/>
          </p:nvSpPr>
          <p:spPr>
            <a:xfrm>
              <a:off x="23459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3"/>
            <p:cNvSpPr/>
            <p:nvPr/>
          </p:nvSpPr>
          <p:spPr>
            <a:xfrm>
              <a:off x="18663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3"/>
            <p:cNvSpPr/>
            <p:nvPr/>
          </p:nvSpPr>
          <p:spPr>
            <a:xfrm>
              <a:off x="4798124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3"/>
            <p:cNvSpPr/>
            <p:nvPr/>
          </p:nvSpPr>
          <p:spPr>
            <a:xfrm>
              <a:off x="47449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3"/>
            <p:cNvSpPr/>
            <p:nvPr/>
          </p:nvSpPr>
          <p:spPr>
            <a:xfrm>
              <a:off x="46918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3"/>
            <p:cNvSpPr/>
            <p:nvPr/>
          </p:nvSpPr>
          <p:spPr>
            <a:xfrm>
              <a:off x="4371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3"/>
            <p:cNvSpPr/>
            <p:nvPr/>
          </p:nvSpPr>
          <p:spPr>
            <a:xfrm>
              <a:off x="3998408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3"/>
            <p:cNvSpPr/>
            <p:nvPr/>
          </p:nvSpPr>
          <p:spPr>
            <a:xfrm>
              <a:off x="35188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3"/>
            <p:cNvSpPr/>
            <p:nvPr/>
          </p:nvSpPr>
          <p:spPr>
            <a:xfrm>
              <a:off x="64513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3"/>
            <p:cNvSpPr/>
            <p:nvPr/>
          </p:nvSpPr>
          <p:spPr>
            <a:xfrm>
              <a:off x="6397498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3"/>
            <p:cNvSpPr/>
            <p:nvPr/>
          </p:nvSpPr>
          <p:spPr>
            <a:xfrm>
              <a:off x="63443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3"/>
            <p:cNvSpPr/>
            <p:nvPr/>
          </p:nvSpPr>
          <p:spPr>
            <a:xfrm>
              <a:off x="60249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3"/>
            <p:cNvSpPr/>
            <p:nvPr/>
          </p:nvSpPr>
          <p:spPr>
            <a:xfrm>
              <a:off x="56516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3"/>
            <p:cNvSpPr/>
            <p:nvPr/>
          </p:nvSpPr>
          <p:spPr>
            <a:xfrm>
              <a:off x="517141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3"/>
            <p:cNvSpPr/>
            <p:nvPr/>
          </p:nvSpPr>
          <p:spPr>
            <a:xfrm>
              <a:off x="81038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3"/>
            <p:cNvSpPr/>
            <p:nvPr/>
          </p:nvSpPr>
          <p:spPr>
            <a:xfrm>
              <a:off x="8050734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3"/>
            <p:cNvSpPr/>
            <p:nvPr/>
          </p:nvSpPr>
          <p:spPr>
            <a:xfrm>
              <a:off x="7996873" y="472112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3"/>
            <p:cNvSpPr/>
            <p:nvPr/>
          </p:nvSpPr>
          <p:spPr>
            <a:xfrm>
              <a:off x="76774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3"/>
            <p:cNvSpPr/>
            <p:nvPr/>
          </p:nvSpPr>
          <p:spPr>
            <a:xfrm>
              <a:off x="73041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3"/>
            <p:cNvSpPr/>
            <p:nvPr/>
          </p:nvSpPr>
          <p:spPr>
            <a:xfrm>
              <a:off x="6824598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3"/>
            <p:cNvSpPr/>
            <p:nvPr/>
          </p:nvSpPr>
          <p:spPr>
            <a:xfrm>
              <a:off x="0" y="4721128"/>
              <a:ext cx="9144068" cy="425121"/>
            </a:xfrm>
            <a:custGeom>
              <a:avLst/>
              <a:gdLst/>
              <a:ahLst/>
              <a:cxnLst/>
              <a:rect l="l" t="t" r="r" b="b"/>
              <a:pathLst>
                <a:path w="161449" h="7506" extrusionOk="0">
                  <a:moveTo>
                    <a:pt x="4715" y="3753"/>
                  </a:moveTo>
                  <a:lnTo>
                    <a:pt x="4715" y="4691"/>
                  </a:lnTo>
                  <a:lnTo>
                    <a:pt x="3765" y="4691"/>
                  </a:lnTo>
                  <a:lnTo>
                    <a:pt x="3765" y="5629"/>
                  </a:lnTo>
                  <a:lnTo>
                    <a:pt x="1889" y="5629"/>
                  </a:lnTo>
                  <a:lnTo>
                    <a:pt x="1889" y="4691"/>
                  </a:lnTo>
                  <a:lnTo>
                    <a:pt x="951" y="4691"/>
                  </a:lnTo>
                  <a:lnTo>
                    <a:pt x="951" y="3753"/>
                  </a:lnTo>
                  <a:lnTo>
                    <a:pt x="1889" y="3753"/>
                  </a:lnTo>
                  <a:lnTo>
                    <a:pt x="1889" y="4691"/>
                  </a:lnTo>
                  <a:lnTo>
                    <a:pt x="3765" y="4691"/>
                  </a:lnTo>
                  <a:lnTo>
                    <a:pt x="3765" y="3753"/>
                  </a:lnTo>
                  <a:close/>
                  <a:moveTo>
                    <a:pt x="17884" y="2815"/>
                  </a:moveTo>
                  <a:lnTo>
                    <a:pt x="17884" y="4691"/>
                  </a:lnTo>
                  <a:lnTo>
                    <a:pt x="16946" y="4691"/>
                  </a:lnTo>
                  <a:lnTo>
                    <a:pt x="16946" y="5629"/>
                  </a:lnTo>
                  <a:lnTo>
                    <a:pt x="16008" y="5629"/>
                  </a:lnTo>
                  <a:lnTo>
                    <a:pt x="16008" y="4691"/>
                  </a:lnTo>
                  <a:lnTo>
                    <a:pt x="16946" y="4691"/>
                  </a:lnTo>
                  <a:lnTo>
                    <a:pt x="16946" y="2815"/>
                  </a:lnTo>
                  <a:close/>
                  <a:moveTo>
                    <a:pt x="22599" y="2815"/>
                  </a:moveTo>
                  <a:lnTo>
                    <a:pt x="22599" y="3753"/>
                  </a:lnTo>
                  <a:lnTo>
                    <a:pt x="23537" y="3753"/>
                  </a:lnTo>
                  <a:lnTo>
                    <a:pt x="23537" y="4691"/>
                  </a:lnTo>
                  <a:lnTo>
                    <a:pt x="20710" y="4691"/>
                  </a:lnTo>
                  <a:lnTo>
                    <a:pt x="20710" y="5629"/>
                  </a:lnTo>
                  <a:lnTo>
                    <a:pt x="18834" y="5629"/>
                  </a:lnTo>
                  <a:lnTo>
                    <a:pt x="18834" y="3753"/>
                  </a:lnTo>
                  <a:lnTo>
                    <a:pt x="19772" y="3753"/>
                  </a:lnTo>
                  <a:lnTo>
                    <a:pt x="19772" y="4691"/>
                  </a:lnTo>
                  <a:lnTo>
                    <a:pt x="20710" y="4691"/>
                  </a:lnTo>
                  <a:lnTo>
                    <a:pt x="20710" y="3753"/>
                  </a:lnTo>
                  <a:lnTo>
                    <a:pt x="21648" y="3753"/>
                  </a:lnTo>
                  <a:lnTo>
                    <a:pt x="21648" y="2815"/>
                  </a:lnTo>
                  <a:close/>
                  <a:moveTo>
                    <a:pt x="33892" y="3753"/>
                  </a:moveTo>
                  <a:lnTo>
                    <a:pt x="33892" y="4691"/>
                  </a:lnTo>
                  <a:lnTo>
                    <a:pt x="32954" y="4691"/>
                  </a:lnTo>
                  <a:lnTo>
                    <a:pt x="32954" y="5629"/>
                  </a:lnTo>
                  <a:lnTo>
                    <a:pt x="31066" y="5629"/>
                  </a:lnTo>
                  <a:lnTo>
                    <a:pt x="31066" y="4691"/>
                  </a:lnTo>
                  <a:lnTo>
                    <a:pt x="30128" y="4691"/>
                  </a:lnTo>
                  <a:lnTo>
                    <a:pt x="30128" y="3753"/>
                  </a:lnTo>
                  <a:lnTo>
                    <a:pt x="31066" y="3753"/>
                  </a:lnTo>
                  <a:lnTo>
                    <a:pt x="31066" y="4691"/>
                  </a:lnTo>
                  <a:lnTo>
                    <a:pt x="32954" y="4691"/>
                  </a:lnTo>
                  <a:lnTo>
                    <a:pt x="32954" y="3753"/>
                  </a:lnTo>
                  <a:close/>
                  <a:moveTo>
                    <a:pt x="47073" y="2815"/>
                  </a:moveTo>
                  <a:lnTo>
                    <a:pt x="47073" y="4691"/>
                  </a:lnTo>
                  <a:lnTo>
                    <a:pt x="46124" y="4691"/>
                  </a:lnTo>
                  <a:lnTo>
                    <a:pt x="46124" y="5629"/>
                  </a:lnTo>
                  <a:lnTo>
                    <a:pt x="45185" y="5629"/>
                  </a:lnTo>
                  <a:lnTo>
                    <a:pt x="45185" y="4691"/>
                  </a:lnTo>
                  <a:lnTo>
                    <a:pt x="46124" y="4691"/>
                  </a:lnTo>
                  <a:lnTo>
                    <a:pt x="46124" y="2815"/>
                  </a:lnTo>
                  <a:close/>
                  <a:moveTo>
                    <a:pt x="51776" y="2815"/>
                  </a:moveTo>
                  <a:lnTo>
                    <a:pt x="51776" y="3753"/>
                  </a:lnTo>
                  <a:lnTo>
                    <a:pt x="52714" y="3753"/>
                  </a:lnTo>
                  <a:lnTo>
                    <a:pt x="52714" y="4691"/>
                  </a:lnTo>
                  <a:lnTo>
                    <a:pt x="49887" y="4691"/>
                  </a:lnTo>
                  <a:lnTo>
                    <a:pt x="49887" y="5629"/>
                  </a:lnTo>
                  <a:lnTo>
                    <a:pt x="48011" y="5629"/>
                  </a:lnTo>
                  <a:lnTo>
                    <a:pt x="48011" y="3753"/>
                  </a:lnTo>
                  <a:lnTo>
                    <a:pt x="48949" y="3753"/>
                  </a:lnTo>
                  <a:lnTo>
                    <a:pt x="48949" y="4691"/>
                  </a:lnTo>
                  <a:lnTo>
                    <a:pt x="49887" y="4691"/>
                  </a:lnTo>
                  <a:lnTo>
                    <a:pt x="49887" y="3753"/>
                  </a:lnTo>
                  <a:lnTo>
                    <a:pt x="50838" y="3753"/>
                  </a:lnTo>
                  <a:lnTo>
                    <a:pt x="50838" y="2815"/>
                  </a:lnTo>
                  <a:close/>
                  <a:moveTo>
                    <a:pt x="63069" y="3753"/>
                  </a:moveTo>
                  <a:lnTo>
                    <a:pt x="63069" y="4691"/>
                  </a:lnTo>
                  <a:lnTo>
                    <a:pt x="62131" y="4691"/>
                  </a:lnTo>
                  <a:lnTo>
                    <a:pt x="62131" y="5629"/>
                  </a:lnTo>
                  <a:lnTo>
                    <a:pt x="60243" y="5629"/>
                  </a:lnTo>
                  <a:lnTo>
                    <a:pt x="60243" y="4691"/>
                  </a:lnTo>
                  <a:lnTo>
                    <a:pt x="59305" y="4691"/>
                  </a:lnTo>
                  <a:lnTo>
                    <a:pt x="59305" y="3753"/>
                  </a:lnTo>
                  <a:lnTo>
                    <a:pt x="60243" y="3753"/>
                  </a:lnTo>
                  <a:lnTo>
                    <a:pt x="60243" y="4691"/>
                  </a:lnTo>
                  <a:lnTo>
                    <a:pt x="62131" y="4691"/>
                  </a:lnTo>
                  <a:lnTo>
                    <a:pt x="62131" y="3753"/>
                  </a:lnTo>
                  <a:close/>
                  <a:moveTo>
                    <a:pt x="76250" y="2815"/>
                  </a:moveTo>
                  <a:lnTo>
                    <a:pt x="76250" y="4691"/>
                  </a:lnTo>
                  <a:lnTo>
                    <a:pt x="75312" y="4691"/>
                  </a:lnTo>
                  <a:lnTo>
                    <a:pt x="75312" y="5629"/>
                  </a:lnTo>
                  <a:lnTo>
                    <a:pt x="74363" y="5629"/>
                  </a:lnTo>
                  <a:lnTo>
                    <a:pt x="74363" y="4691"/>
                  </a:lnTo>
                  <a:lnTo>
                    <a:pt x="75312" y="4691"/>
                  </a:lnTo>
                  <a:lnTo>
                    <a:pt x="75312" y="2815"/>
                  </a:lnTo>
                  <a:close/>
                  <a:moveTo>
                    <a:pt x="80953" y="2815"/>
                  </a:moveTo>
                  <a:lnTo>
                    <a:pt x="80953" y="3753"/>
                  </a:lnTo>
                  <a:lnTo>
                    <a:pt x="81903" y="3753"/>
                  </a:lnTo>
                  <a:lnTo>
                    <a:pt x="81903" y="4691"/>
                  </a:lnTo>
                  <a:lnTo>
                    <a:pt x="79077" y="4691"/>
                  </a:lnTo>
                  <a:lnTo>
                    <a:pt x="79077" y="5629"/>
                  </a:lnTo>
                  <a:lnTo>
                    <a:pt x="77188" y="5629"/>
                  </a:lnTo>
                  <a:lnTo>
                    <a:pt x="77188" y="3753"/>
                  </a:lnTo>
                  <a:lnTo>
                    <a:pt x="78127" y="3753"/>
                  </a:lnTo>
                  <a:lnTo>
                    <a:pt x="78127" y="4691"/>
                  </a:lnTo>
                  <a:lnTo>
                    <a:pt x="79077" y="4691"/>
                  </a:lnTo>
                  <a:lnTo>
                    <a:pt x="79077" y="3753"/>
                  </a:lnTo>
                  <a:lnTo>
                    <a:pt x="80015" y="3753"/>
                  </a:lnTo>
                  <a:lnTo>
                    <a:pt x="80015" y="2815"/>
                  </a:lnTo>
                  <a:close/>
                  <a:moveTo>
                    <a:pt x="92246" y="3753"/>
                  </a:moveTo>
                  <a:lnTo>
                    <a:pt x="92246" y="4691"/>
                  </a:lnTo>
                  <a:lnTo>
                    <a:pt x="91308" y="4691"/>
                  </a:lnTo>
                  <a:lnTo>
                    <a:pt x="91308" y="5629"/>
                  </a:lnTo>
                  <a:lnTo>
                    <a:pt x="89432" y="5629"/>
                  </a:lnTo>
                  <a:lnTo>
                    <a:pt x="89432" y="4691"/>
                  </a:lnTo>
                  <a:lnTo>
                    <a:pt x="88482" y="4691"/>
                  </a:lnTo>
                  <a:lnTo>
                    <a:pt x="88482" y="3753"/>
                  </a:lnTo>
                  <a:lnTo>
                    <a:pt x="89432" y="3753"/>
                  </a:lnTo>
                  <a:lnTo>
                    <a:pt x="89432" y="4691"/>
                  </a:lnTo>
                  <a:lnTo>
                    <a:pt x="91308" y="4691"/>
                  </a:lnTo>
                  <a:lnTo>
                    <a:pt x="91308" y="3753"/>
                  </a:lnTo>
                  <a:close/>
                  <a:moveTo>
                    <a:pt x="105428" y="2815"/>
                  </a:moveTo>
                  <a:lnTo>
                    <a:pt x="105428" y="4691"/>
                  </a:lnTo>
                  <a:lnTo>
                    <a:pt x="104489" y="4691"/>
                  </a:lnTo>
                  <a:lnTo>
                    <a:pt x="104489" y="5629"/>
                  </a:lnTo>
                  <a:lnTo>
                    <a:pt x="103551" y="5629"/>
                  </a:lnTo>
                  <a:lnTo>
                    <a:pt x="103551" y="4691"/>
                  </a:lnTo>
                  <a:lnTo>
                    <a:pt x="104489" y="4691"/>
                  </a:lnTo>
                  <a:lnTo>
                    <a:pt x="104489" y="2815"/>
                  </a:lnTo>
                  <a:close/>
                  <a:moveTo>
                    <a:pt x="110142" y="2815"/>
                  </a:moveTo>
                  <a:lnTo>
                    <a:pt x="110142" y="3753"/>
                  </a:lnTo>
                  <a:lnTo>
                    <a:pt x="111080" y="3753"/>
                  </a:lnTo>
                  <a:lnTo>
                    <a:pt x="111080" y="4691"/>
                  </a:lnTo>
                  <a:lnTo>
                    <a:pt x="108254" y="4691"/>
                  </a:lnTo>
                  <a:lnTo>
                    <a:pt x="108254" y="5629"/>
                  </a:lnTo>
                  <a:lnTo>
                    <a:pt x="106378" y="5629"/>
                  </a:lnTo>
                  <a:lnTo>
                    <a:pt x="106378" y="3753"/>
                  </a:lnTo>
                  <a:lnTo>
                    <a:pt x="107316" y="3753"/>
                  </a:lnTo>
                  <a:lnTo>
                    <a:pt x="107316" y="4691"/>
                  </a:lnTo>
                  <a:lnTo>
                    <a:pt x="108254" y="4691"/>
                  </a:lnTo>
                  <a:lnTo>
                    <a:pt x="108254" y="3753"/>
                  </a:lnTo>
                  <a:lnTo>
                    <a:pt x="109192" y="3753"/>
                  </a:lnTo>
                  <a:lnTo>
                    <a:pt x="109192" y="2815"/>
                  </a:lnTo>
                  <a:close/>
                  <a:moveTo>
                    <a:pt x="121436" y="3753"/>
                  </a:moveTo>
                  <a:lnTo>
                    <a:pt x="121436" y="4691"/>
                  </a:lnTo>
                  <a:lnTo>
                    <a:pt x="120498" y="4691"/>
                  </a:lnTo>
                  <a:lnTo>
                    <a:pt x="120498" y="5629"/>
                  </a:lnTo>
                  <a:lnTo>
                    <a:pt x="118609" y="5629"/>
                  </a:lnTo>
                  <a:lnTo>
                    <a:pt x="118609" y="4691"/>
                  </a:lnTo>
                  <a:lnTo>
                    <a:pt x="117671" y="4691"/>
                  </a:lnTo>
                  <a:lnTo>
                    <a:pt x="117671" y="3753"/>
                  </a:lnTo>
                  <a:lnTo>
                    <a:pt x="118609" y="3753"/>
                  </a:lnTo>
                  <a:lnTo>
                    <a:pt x="118609" y="4691"/>
                  </a:lnTo>
                  <a:lnTo>
                    <a:pt x="120498" y="4691"/>
                  </a:lnTo>
                  <a:lnTo>
                    <a:pt x="120498" y="3753"/>
                  </a:lnTo>
                  <a:close/>
                  <a:moveTo>
                    <a:pt x="134617" y="2815"/>
                  </a:moveTo>
                  <a:lnTo>
                    <a:pt x="134617" y="4691"/>
                  </a:lnTo>
                  <a:lnTo>
                    <a:pt x="133667" y="4691"/>
                  </a:lnTo>
                  <a:lnTo>
                    <a:pt x="133667" y="5629"/>
                  </a:lnTo>
                  <a:lnTo>
                    <a:pt x="132729" y="5629"/>
                  </a:lnTo>
                  <a:lnTo>
                    <a:pt x="132729" y="4691"/>
                  </a:lnTo>
                  <a:lnTo>
                    <a:pt x="133667" y="4691"/>
                  </a:lnTo>
                  <a:lnTo>
                    <a:pt x="133667" y="2815"/>
                  </a:lnTo>
                  <a:close/>
                  <a:moveTo>
                    <a:pt x="139319" y="2815"/>
                  </a:moveTo>
                  <a:lnTo>
                    <a:pt x="139319" y="3753"/>
                  </a:lnTo>
                  <a:lnTo>
                    <a:pt x="140257" y="3753"/>
                  </a:lnTo>
                  <a:lnTo>
                    <a:pt x="140257" y="4691"/>
                  </a:lnTo>
                  <a:lnTo>
                    <a:pt x="137432" y="4691"/>
                  </a:lnTo>
                  <a:lnTo>
                    <a:pt x="137432" y="5629"/>
                  </a:lnTo>
                  <a:lnTo>
                    <a:pt x="135555" y="5629"/>
                  </a:lnTo>
                  <a:lnTo>
                    <a:pt x="135555" y="3753"/>
                  </a:lnTo>
                  <a:lnTo>
                    <a:pt x="136493" y="3753"/>
                  </a:lnTo>
                  <a:lnTo>
                    <a:pt x="136493" y="4691"/>
                  </a:lnTo>
                  <a:lnTo>
                    <a:pt x="137432" y="4691"/>
                  </a:lnTo>
                  <a:lnTo>
                    <a:pt x="137432" y="3753"/>
                  </a:lnTo>
                  <a:lnTo>
                    <a:pt x="138381" y="3753"/>
                  </a:lnTo>
                  <a:lnTo>
                    <a:pt x="138381" y="2815"/>
                  </a:lnTo>
                  <a:close/>
                  <a:moveTo>
                    <a:pt x="150613" y="3753"/>
                  </a:moveTo>
                  <a:lnTo>
                    <a:pt x="150613" y="4691"/>
                  </a:lnTo>
                  <a:lnTo>
                    <a:pt x="149675" y="4691"/>
                  </a:lnTo>
                  <a:lnTo>
                    <a:pt x="149675" y="5629"/>
                  </a:lnTo>
                  <a:lnTo>
                    <a:pt x="147786" y="5629"/>
                  </a:lnTo>
                  <a:lnTo>
                    <a:pt x="147786" y="4691"/>
                  </a:lnTo>
                  <a:lnTo>
                    <a:pt x="146848" y="4691"/>
                  </a:lnTo>
                  <a:lnTo>
                    <a:pt x="146848" y="3753"/>
                  </a:lnTo>
                  <a:lnTo>
                    <a:pt x="147786" y="3753"/>
                  </a:lnTo>
                  <a:lnTo>
                    <a:pt x="147786" y="4691"/>
                  </a:lnTo>
                  <a:lnTo>
                    <a:pt x="149675" y="4691"/>
                  </a:lnTo>
                  <a:lnTo>
                    <a:pt x="149675" y="3753"/>
                  </a:lnTo>
                  <a:close/>
                  <a:moveTo>
                    <a:pt x="7529" y="4691"/>
                  </a:moveTo>
                  <a:lnTo>
                    <a:pt x="7529" y="5629"/>
                  </a:lnTo>
                  <a:lnTo>
                    <a:pt x="8479" y="5629"/>
                  </a:lnTo>
                  <a:lnTo>
                    <a:pt x="8479" y="6567"/>
                  </a:lnTo>
                  <a:lnTo>
                    <a:pt x="5653" y="6567"/>
                  </a:lnTo>
                  <a:lnTo>
                    <a:pt x="5653" y="5629"/>
                  </a:lnTo>
                  <a:lnTo>
                    <a:pt x="6591" y="5629"/>
                  </a:lnTo>
                  <a:lnTo>
                    <a:pt x="6591" y="4691"/>
                  </a:lnTo>
                  <a:close/>
                  <a:moveTo>
                    <a:pt x="36719" y="4691"/>
                  </a:moveTo>
                  <a:lnTo>
                    <a:pt x="36719" y="5629"/>
                  </a:lnTo>
                  <a:lnTo>
                    <a:pt x="37657" y="5629"/>
                  </a:lnTo>
                  <a:lnTo>
                    <a:pt x="37657" y="6567"/>
                  </a:lnTo>
                  <a:lnTo>
                    <a:pt x="34830" y="6567"/>
                  </a:lnTo>
                  <a:lnTo>
                    <a:pt x="34830" y="5629"/>
                  </a:lnTo>
                  <a:lnTo>
                    <a:pt x="35768" y="5629"/>
                  </a:lnTo>
                  <a:lnTo>
                    <a:pt x="35768" y="4691"/>
                  </a:lnTo>
                  <a:close/>
                  <a:moveTo>
                    <a:pt x="65896" y="4691"/>
                  </a:moveTo>
                  <a:lnTo>
                    <a:pt x="65896" y="5629"/>
                  </a:lnTo>
                  <a:lnTo>
                    <a:pt x="66834" y="5629"/>
                  </a:lnTo>
                  <a:lnTo>
                    <a:pt x="66834" y="6567"/>
                  </a:lnTo>
                  <a:lnTo>
                    <a:pt x="64007" y="6567"/>
                  </a:lnTo>
                  <a:lnTo>
                    <a:pt x="64007" y="5629"/>
                  </a:lnTo>
                  <a:lnTo>
                    <a:pt x="64958" y="5629"/>
                  </a:lnTo>
                  <a:lnTo>
                    <a:pt x="64958" y="4691"/>
                  </a:lnTo>
                  <a:close/>
                  <a:moveTo>
                    <a:pt x="95073" y="4691"/>
                  </a:moveTo>
                  <a:lnTo>
                    <a:pt x="95073" y="5629"/>
                  </a:lnTo>
                  <a:lnTo>
                    <a:pt x="96023" y="5629"/>
                  </a:lnTo>
                  <a:lnTo>
                    <a:pt x="96023" y="6567"/>
                  </a:lnTo>
                  <a:lnTo>
                    <a:pt x="93197" y="6567"/>
                  </a:lnTo>
                  <a:lnTo>
                    <a:pt x="93197" y="5629"/>
                  </a:lnTo>
                  <a:lnTo>
                    <a:pt x="94135" y="5629"/>
                  </a:lnTo>
                  <a:lnTo>
                    <a:pt x="94135" y="4691"/>
                  </a:lnTo>
                  <a:close/>
                  <a:moveTo>
                    <a:pt x="124262" y="4691"/>
                  </a:moveTo>
                  <a:lnTo>
                    <a:pt x="124262" y="5629"/>
                  </a:lnTo>
                  <a:lnTo>
                    <a:pt x="125200" y="5629"/>
                  </a:lnTo>
                  <a:lnTo>
                    <a:pt x="125200" y="6567"/>
                  </a:lnTo>
                  <a:lnTo>
                    <a:pt x="122374" y="6567"/>
                  </a:lnTo>
                  <a:lnTo>
                    <a:pt x="122374" y="5629"/>
                  </a:lnTo>
                  <a:lnTo>
                    <a:pt x="123312" y="5629"/>
                  </a:lnTo>
                  <a:lnTo>
                    <a:pt x="123312" y="4691"/>
                  </a:lnTo>
                  <a:close/>
                  <a:moveTo>
                    <a:pt x="153439" y="4691"/>
                  </a:moveTo>
                  <a:lnTo>
                    <a:pt x="153439" y="5629"/>
                  </a:lnTo>
                  <a:lnTo>
                    <a:pt x="154377" y="5629"/>
                  </a:lnTo>
                  <a:lnTo>
                    <a:pt x="154377" y="6567"/>
                  </a:lnTo>
                  <a:lnTo>
                    <a:pt x="151551" y="6567"/>
                  </a:lnTo>
                  <a:lnTo>
                    <a:pt x="151551" y="5629"/>
                  </a:lnTo>
                  <a:lnTo>
                    <a:pt x="152501" y="5629"/>
                  </a:lnTo>
                  <a:lnTo>
                    <a:pt x="152501" y="4691"/>
                  </a:lnTo>
                  <a:close/>
                  <a:moveTo>
                    <a:pt x="7529" y="1"/>
                  </a:moveTo>
                  <a:lnTo>
                    <a:pt x="7529" y="1877"/>
                  </a:lnTo>
                  <a:lnTo>
                    <a:pt x="9418" y="1877"/>
                  </a:lnTo>
                  <a:lnTo>
                    <a:pt x="9418" y="2815"/>
                  </a:lnTo>
                  <a:lnTo>
                    <a:pt x="8479" y="2815"/>
                  </a:lnTo>
                  <a:lnTo>
                    <a:pt x="8479" y="3753"/>
                  </a:lnTo>
                  <a:lnTo>
                    <a:pt x="7529" y="3753"/>
                  </a:lnTo>
                  <a:lnTo>
                    <a:pt x="7529" y="1877"/>
                  </a:lnTo>
                  <a:lnTo>
                    <a:pt x="5653" y="1877"/>
                  </a:lnTo>
                  <a:lnTo>
                    <a:pt x="5653" y="2815"/>
                  </a:lnTo>
                  <a:lnTo>
                    <a:pt x="4715" y="2815"/>
                  </a:lnTo>
                  <a:lnTo>
                    <a:pt x="4715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2827" y="939"/>
                  </a:lnTo>
                  <a:lnTo>
                    <a:pt x="2827" y="2815"/>
                  </a:lnTo>
                  <a:lnTo>
                    <a:pt x="951" y="2815"/>
                  </a:lnTo>
                  <a:lnTo>
                    <a:pt x="951" y="1877"/>
                  </a:lnTo>
                  <a:lnTo>
                    <a:pt x="0" y="1877"/>
                  </a:lnTo>
                  <a:lnTo>
                    <a:pt x="0" y="7505"/>
                  </a:lnTo>
                  <a:lnTo>
                    <a:pt x="24475" y="7505"/>
                  </a:lnTo>
                  <a:lnTo>
                    <a:pt x="24475" y="6567"/>
                  </a:lnTo>
                  <a:lnTo>
                    <a:pt x="23537" y="6567"/>
                  </a:lnTo>
                  <a:lnTo>
                    <a:pt x="23537" y="5629"/>
                  </a:lnTo>
                  <a:lnTo>
                    <a:pt x="24475" y="5629"/>
                  </a:lnTo>
                  <a:lnTo>
                    <a:pt x="24475" y="6567"/>
                  </a:lnTo>
                  <a:lnTo>
                    <a:pt x="25413" y="6567"/>
                  </a:lnTo>
                  <a:lnTo>
                    <a:pt x="25413" y="7505"/>
                  </a:lnTo>
                  <a:lnTo>
                    <a:pt x="53664" y="7505"/>
                  </a:lnTo>
                  <a:lnTo>
                    <a:pt x="53664" y="6567"/>
                  </a:lnTo>
                  <a:lnTo>
                    <a:pt x="52714" y="6567"/>
                  </a:lnTo>
                  <a:lnTo>
                    <a:pt x="52714" y="5629"/>
                  </a:lnTo>
                  <a:lnTo>
                    <a:pt x="53664" y="5629"/>
                  </a:lnTo>
                  <a:lnTo>
                    <a:pt x="53664" y="6567"/>
                  </a:lnTo>
                  <a:lnTo>
                    <a:pt x="54602" y="6567"/>
                  </a:lnTo>
                  <a:lnTo>
                    <a:pt x="54602" y="7505"/>
                  </a:lnTo>
                  <a:lnTo>
                    <a:pt x="82841" y="7505"/>
                  </a:lnTo>
                  <a:lnTo>
                    <a:pt x="82841" y="6567"/>
                  </a:lnTo>
                  <a:lnTo>
                    <a:pt x="81903" y="6567"/>
                  </a:lnTo>
                  <a:lnTo>
                    <a:pt x="81903" y="5629"/>
                  </a:lnTo>
                  <a:lnTo>
                    <a:pt x="82841" y="5629"/>
                  </a:lnTo>
                  <a:lnTo>
                    <a:pt x="82841" y="6567"/>
                  </a:lnTo>
                  <a:lnTo>
                    <a:pt x="83779" y="6567"/>
                  </a:lnTo>
                  <a:lnTo>
                    <a:pt x="83779" y="7505"/>
                  </a:lnTo>
                  <a:lnTo>
                    <a:pt x="112018" y="7505"/>
                  </a:lnTo>
                  <a:lnTo>
                    <a:pt x="112018" y="6567"/>
                  </a:lnTo>
                  <a:lnTo>
                    <a:pt x="111080" y="6567"/>
                  </a:lnTo>
                  <a:lnTo>
                    <a:pt x="111080" y="5629"/>
                  </a:lnTo>
                  <a:lnTo>
                    <a:pt x="112018" y="5629"/>
                  </a:lnTo>
                  <a:lnTo>
                    <a:pt x="112018" y="6567"/>
                  </a:lnTo>
                  <a:lnTo>
                    <a:pt x="112956" y="6567"/>
                  </a:lnTo>
                  <a:lnTo>
                    <a:pt x="112956" y="7505"/>
                  </a:lnTo>
                  <a:lnTo>
                    <a:pt x="141196" y="7505"/>
                  </a:lnTo>
                  <a:lnTo>
                    <a:pt x="141196" y="6567"/>
                  </a:lnTo>
                  <a:lnTo>
                    <a:pt x="140257" y="6567"/>
                  </a:lnTo>
                  <a:lnTo>
                    <a:pt x="140257" y="5629"/>
                  </a:lnTo>
                  <a:lnTo>
                    <a:pt x="141196" y="5629"/>
                  </a:lnTo>
                  <a:lnTo>
                    <a:pt x="141196" y="6567"/>
                  </a:lnTo>
                  <a:lnTo>
                    <a:pt x="142146" y="6567"/>
                  </a:lnTo>
                  <a:lnTo>
                    <a:pt x="142146" y="7505"/>
                  </a:lnTo>
                  <a:lnTo>
                    <a:pt x="161449" y="7505"/>
                  </a:lnTo>
                  <a:lnTo>
                    <a:pt x="161449" y="2815"/>
                  </a:lnTo>
                  <a:lnTo>
                    <a:pt x="160968" y="2815"/>
                  </a:lnTo>
                  <a:lnTo>
                    <a:pt x="160968" y="3753"/>
                  </a:lnTo>
                  <a:lnTo>
                    <a:pt x="160030" y="3753"/>
                  </a:lnTo>
                  <a:lnTo>
                    <a:pt x="160030" y="4691"/>
                  </a:lnTo>
                  <a:lnTo>
                    <a:pt x="160030" y="5629"/>
                  </a:lnTo>
                  <a:lnTo>
                    <a:pt x="159091" y="5629"/>
                  </a:lnTo>
                  <a:lnTo>
                    <a:pt x="159091" y="6567"/>
                  </a:lnTo>
                  <a:lnTo>
                    <a:pt x="158142" y="6567"/>
                  </a:lnTo>
                  <a:lnTo>
                    <a:pt x="158142" y="5629"/>
                  </a:lnTo>
                  <a:lnTo>
                    <a:pt x="157204" y="5629"/>
                  </a:lnTo>
                  <a:lnTo>
                    <a:pt x="157204" y="4691"/>
                  </a:lnTo>
                  <a:lnTo>
                    <a:pt x="158142" y="4691"/>
                  </a:lnTo>
                  <a:lnTo>
                    <a:pt x="158142" y="3753"/>
                  </a:lnTo>
                  <a:lnTo>
                    <a:pt x="159091" y="3753"/>
                  </a:lnTo>
                  <a:lnTo>
                    <a:pt x="159091" y="1877"/>
                  </a:lnTo>
                  <a:lnTo>
                    <a:pt x="161449" y="1877"/>
                  </a:lnTo>
                  <a:lnTo>
                    <a:pt x="161449" y="939"/>
                  </a:lnTo>
                  <a:lnTo>
                    <a:pt x="160030" y="939"/>
                  </a:lnTo>
                  <a:lnTo>
                    <a:pt x="160030" y="1"/>
                  </a:lnTo>
                  <a:lnTo>
                    <a:pt x="159091" y="1"/>
                  </a:lnTo>
                  <a:lnTo>
                    <a:pt x="159091" y="939"/>
                  </a:lnTo>
                  <a:lnTo>
                    <a:pt x="158142" y="939"/>
                  </a:lnTo>
                  <a:lnTo>
                    <a:pt x="158142" y="1877"/>
                  </a:lnTo>
                  <a:lnTo>
                    <a:pt x="158142" y="2815"/>
                  </a:lnTo>
                  <a:lnTo>
                    <a:pt x="156266" y="2815"/>
                  </a:lnTo>
                  <a:lnTo>
                    <a:pt x="156266" y="939"/>
                  </a:lnTo>
                  <a:lnTo>
                    <a:pt x="154377" y="939"/>
                  </a:lnTo>
                  <a:lnTo>
                    <a:pt x="154377" y="1"/>
                  </a:lnTo>
                  <a:lnTo>
                    <a:pt x="153439" y="1"/>
                  </a:lnTo>
                  <a:lnTo>
                    <a:pt x="153439" y="1877"/>
                  </a:lnTo>
                  <a:lnTo>
                    <a:pt x="155328" y="1877"/>
                  </a:lnTo>
                  <a:lnTo>
                    <a:pt x="155328" y="2815"/>
                  </a:lnTo>
                  <a:lnTo>
                    <a:pt x="154377" y="2815"/>
                  </a:lnTo>
                  <a:lnTo>
                    <a:pt x="154377" y="3753"/>
                  </a:lnTo>
                  <a:lnTo>
                    <a:pt x="153439" y="3753"/>
                  </a:lnTo>
                  <a:lnTo>
                    <a:pt x="153439" y="1877"/>
                  </a:lnTo>
                  <a:lnTo>
                    <a:pt x="151551" y="1877"/>
                  </a:lnTo>
                  <a:lnTo>
                    <a:pt x="151551" y="2815"/>
                  </a:lnTo>
                  <a:lnTo>
                    <a:pt x="150613" y="2815"/>
                  </a:lnTo>
                  <a:lnTo>
                    <a:pt x="150613" y="1877"/>
                  </a:lnTo>
                  <a:lnTo>
                    <a:pt x="149675" y="1877"/>
                  </a:lnTo>
                  <a:lnTo>
                    <a:pt x="149675" y="939"/>
                  </a:lnTo>
                  <a:lnTo>
                    <a:pt x="148737" y="939"/>
                  </a:lnTo>
                  <a:lnTo>
                    <a:pt x="148737" y="2815"/>
                  </a:lnTo>
                  <a:lnTo>
                    <a:pt x="146848" y="2815"/>
                  </a:lnTo>
                  <a:lnTo>
                    <a:pt x="146848" y="1877"/>
                  </a:lnTo>
                  <a:lnTo>
                    <a:pt x="145910" y="1877"/>
                  </a:lnTo>
                  <a:lnTo>
                    <a:pt x="145910" y="2815"/>
                  </a:lnTo>
                  <a:lnTo>
                    <a:pt x="144972" y="2815"/>
                  </a:lnTo>
                  <a:lnTo>
                    <a:pt x="144972" y="1877"/>
                  </a:lnTo>
                  <a:lnTo>
                    <a:pt x="144022" y="1877"/>
                  </a:lnTo>
                  <a:lnTo>
                    <a:pt x="144022" y="2815"/>
                  </a:lnTo>
                  <a:lnTo>
                    <a:pt x="143084" y="2815"/>
                  </a:lnTo>
                  <a:lnTo>
                    <a:pt x="143084" y="3753"/>
                  </a:lnTo>
                  <a:lnTo>
                    <a:pt x="144972" y="3753"/>
                  </a:lnTo>
                  <a:lnTo>
                    <a:pt x="144972" y="4691"/>
                  </a:lnTo>
                  <a:lnTo>
                    <a:pt x="145910" y="4691"/>
                  </a:lnTo>
                  <a:lnTo>
                    <a:pt x="145910" y="5629"/>
                  </a:lnTo>
                  <a:lnTo>
                    <a:pt x="142146" y="5629"/>
                  </a:lnTo>
                  <a:lnTo>
                    <a:pt x="142146" y="4691"/>
                  </a:lnTo>
                  <a:lnTo>
                    <a:pt x="143084" y="4691"/>
                  </a:lnTo>
                  <a:lnTo>
                    <a:pt x="143084" y="3753"/>
                  </a:lnTo>
                  <a:lnTo>
                    <a:pt x="142146" y="3753"/>
                  </a:lnTo>
                  <a:lnTo>
                    <a:pt x="142146" y="2815"/>
                  </a:lnTo>
                  <a:lnTo>
                    <a:pt x="140257" y="2815"/>
                  </a:lnTo>
                  <a:lnTo>
                    <a:pt x="140257" y="1877"/>
                  </a:lnTo>
                  <a:lnTo>
                    <a:pt x="139319" y="1877"/>
                  </a:lnTo>
                  <a:lnTo>
                    <a:pt x="139319" y="939"/>
                  </a:lnTo>
                  <a:lnTo>
                    <a:pt x="138381" y="939"/>
                  </a:lnTo>
                  <a:lnTo>
                    <a:pt x="138381" y="1877"/>
                  </a:lnTo>
                  <a:lnTo>
                    <a:pt x="137432" y="1877"/>
                  </a:lnTo>
                  <a:lnTo>
                    <a:pt x="137432" y="939"/>
                  </a:lnTo>
                  <a:lnTo>
                    <a:pt x="136493" y="939"/>
                  </a:lnTo>
                  <a:lnTo>
                    <a:pt x="136493" y="1877"/>
                  </a:lnTo>
                  <a:lnTo>
                    <a:pt x="135555" y="1877"/>
                  </a:lnTo>
                  <a:lnTo>
                    <a:pt x="135555" y="939"/>
                  </a:lnTo>
                  <a:lnTo>
                    <a:pt x="134617" y="939"/>
                  </a:lnTo>
                  <a:lnTo>
                    <a:pt x="134617" y="1877"/>
                  </a:lnTo>
                  <a:lnTo>
                    <a:pt x="132729" y="1877"/>
                  </a:lnTo>
                  <a:lnTo>
                    <a:pt x="132729" y="2815"/>
                  </a:lnTo>
                  <a:lnTo>
                    <a:pt x="131790" y="2815"/>
                  </a:lnTo>
                  <a:lnTo>
                    <a:pt x="131790" y="3753"/>
                  </a:lnTo>
                  <a:lnTo>
                    <a:pt x="130841" y="3753"/>
                  </a:lnTo>
                  <a:lnTo>
                    <a:pt x="130841" y="5629"/>
                  </a:lnTo>
                  <a:lnTo>
                    <a:pt x="129903" y="5629"/>
                  </a:lnTo>
                  <a:lnTo>
                    <a:pt x="129903" y="6567"/>
                  </a:lnTo>
                  <a:lnTo>
                    <a:pt x="128965" y="6567"/>
                  </a:lnTo>
                  <a:lnTo>
                    <a:pt x="128965" y="5629"/>
                  </a:lnTo>
                  <a:lnTo>
                    <a:pt x="128027" y="5629"/>
                  </a:lnTo>
                  <a:lnTo>
                    <a:pt x="128027" y="4691"/>
                  </a:lnTo>
                  <a:lnTo>
                    <a:pt x="128965" y="4691"/>
                  </a:lnTo>
                  <a:lnTo>
                    <a:pt x="128965" y="3753"/>
                  </a:lnTo>
                  <a:lnTo>
                    <a:pt x="129903" y="3753"/>
                  </a:lnTo>
                  <a:lnTo>
                    <a:pt x="129903" y="1877"/>
                  </a:lnTo>
                  <a:lnTo>
                    <a:pt x="132729" y="1877"/>
                  </a:lnTo>
                  <a:lnTo>
                    <a:pt x="132729" y="939"/>
                  </a:lnTo>
                  <a:lnTo>
                    <a:pt x="130841" y="939"/>
                  </a:lnTo>
                  <a:lnTo>
                    <a:pt x="130841" y="1"/>
                  </a:lnTo>
                  <a:lnTo>
                    <a:pt x="129903" y="1"/>
                  </a:lnTo>
                  <a:lnTo>
                    <a:pt x="129903" y="939"/>
                  </a:lnTo>
                  <a:lnTo>
                    <a:pt x="128965" y="939"/>
                  </a:lnTo>
                  <a:lnTo>
                    <a:pt x="128965" y="2815"/>
                  </a:lnTo>
                  <a:lnTo>
                    <a:pt x="127076" y="2815"/>
                  </a:lnTo>
                  <a:lnTo>
                    <a:pt x="127076" y="939"/>
                  </a:lnTo>
                  <a:lnTo>
                    <a:pt x="125200" y="939"/>
                  </a:lnTo>
                  <a:lnTo>
                    <a:pt x="125200" y="1"/>
                  </a:lnTo>
                  <a:lnTo>
                    <a:pt x="124262" y="1"/>
                  </a:lnTo>
                  <a:lnTo>
                    <a:pt x="124262" y="1877"/>
                  </a:lnTo>
                  <a:lnTo>
                    <a:pt x="126138" y="1877"/>
                  </a:lnTo>
                  <a:lnTo>
                    <a:pt x="126138" y="2815"/>
                  </a:lnTo>
                  <a:lnTo>
                    <a:pt x="125200" y="2815"/>
                  </a:lnTo>
                  <a:lnTo>
                    <a:pt x="125200" y="3753"/>
                  </a:lnTo>
                  <a:lnTo>
                    <a:pt x="124262" y="3753"/>
                  </a:lnTo>
                  <a:lnTo>
                    <a:pt x="124262" y="1877"/>
                  </a:lnTo>
                  <a:lnTo>
                    <a:pt x="122374" y="1877"/>
                  </a:lnTo>
                  <a:lnTo>
                    <a:pt x="122374" y="2815"/>
                  </a:lnTo>
                  <a:lnTo>
                    <a:pt x="121436" y="2815"/>
                  </a:lnTo>
                  <a:lnTo>
                    <a:pt x="121436" y="1877"/>
                  </a:lnTo>
                  <a:lnTo>
                    <a:pt x="120498" y="1877"/>
                  </a:lnTo>
                  <a:lnTo>
                    <a:pt x="120498" y="939"/>
                  </a:lnTo>
                  <a:lnTo>
                    <a:pt x="119547" y="939"/>
                  </a:lnTo>
                  <a:lnTo>
                    <a:pt x="119547" y="2815"/>
                  </a:lnTo>
                  <a:lnTo>
                    <a:pt x="117671" y="2815"/>
                  </a:lnTo>
                  <a:lnTo>
                    <a:pt x="117671" y="1877"/>
                  </a:lnTo>
                  <a:lnTo>
                    <a:pt x="116721" y="1877"/>
                  </a:lnTo>
                  <a:lnTo>
                    <a:pt x="116721" y="2815"/>
                  </a:lnTo>
                  <a:lnTo>
                    <a:pt x="115783" y="2815"/>
                  </a:lnTo>
                  <a:lnTo>
                    <a:pt x="115783" y="1877"/>
                  </a:lnTo>
                  <a:lnTo>
                    <a:pt x="114845" y="1877"/>
                  </a:lnTo>
                  <a:lnTo>
                    <a:pt x="114845" y="2815"/>
                  </a:lnTo>
                  <a:lnTo>
                    <a:pt x="113907" y="2815"/>
                  </a:lnTo>
                  <a:lnTo>
                    <a:pt x="113907" y="3753"/>
                  </a:lnTo>
                  <a:lnTo>
                    <a:pt x="115783" y="3753"/>
                  </a:lnTo>
                  <a:lnTo>
                    <a:pt x="115783" y="4691"/>
                  </a:lnTo>
                  <a:lnTo>
                    <a:pt x="116721" y="4691"/>
                  </a:lnTo>
                  <a:lnTo>
                    <a:pt x="116721" y="5629"/>
                  </a:lnTo>
                  <a:lnTo>
                    <a:pt x="112956" y="5629"/>
                  </a:lnTo>
                  <a:lnTo>
                    <a:pt x="112956" y="4691"/>
                  </a:lnTo>
                  <a:lnTo>
                    <a:pt x="113907" y="4691"/>
                  </a:lnTo>
                  <a:lnTo>
                    <a:pt x="113907" y="3753"/>
                  </a:lnTo>
                  <a:lnTo>
                    <a:pt x="112956" y="3753"/>
                  </a:lnTo>
                  <a:lnTo>
                    <a:pt x="112956" y="2815"/>
                  </a:lnTo>
                  <a:lnTo>
                    <a:pt x="111080" y="2815"/>
                  </a:lnTo>
                  <a:lnTo>
                    <a:pt x="111080" y="1877"/>
                  </a:lnTo>
                  <a:lnTo>
                    <a:pt x="110142" y="1877"/>
                  </a:lnTo>
                  <a:lnTo>
                    <a:pt x="110142" y="939"/>
                  </a:lnTo>
                  <a:lnTo>
                    <a:pt x="109192" y="939"/>
                  </a:lnTo>
                  <a:lnTo>
                    <a:pt x="109192" y="1877"/>
                  </a:lnTo>
                  <a:lnTo>
                    <a:pt x="108254" y="1877"/>
                  </a:lnTo>
                  <a:lnTo>
                    <a:pt x="108254" y="939"/>
                  </a:lnTo>
                  <a:lnTo>
                    <a:pt x="107316" y="939"/>
                  </a:lnTo>
                  <a:lnTo>
                    <a:pt x="107316" y="1877"/>
                  </a:lnTo>
                  <a:lnTo>
                    <a:pt x="106378" y="1877"/>
                  </a:lnTo>
                  <a:lnTo>
                    <a:pt x="106378" y="939"/>
                  </a:lnTo>
                  <a:lnTo>
                    <a:pt x="105428" y="939"/>
                  </a:lnTo>
                  <a:lnTo>
                    <a:pt x="105428" y="1877"/>
                  </a:lnTo>
                  <a:lnTo>
                    <a:pt x="103551" y="1877"/>
                  </a:lnTo>
                  <a:lnTo>
                    <a:pt x="103551" y="2815"/>
                  </a:lnTo>
                  <a:lnTo>
                    <a:pt x="102602" y="2815"/>
                  </a:lnTo>
                  <a:lnTo>
                    <a:pt x="102602" y="3753"/>
                  </a:lnTo>
                  <a:lnTo>
                    <a:pt x="101664" y="3753"/>
                  </a:lnTo>
                  <a:lnTo>
                    <a:pt x="101664" y="5629"/>
                  </a:lnTo>
                  <a:lnTo>
                    <a:pt x="100726" y="5629"/>
                  </a:lnTo>
                  <a:lnTo>
                    <a:pt x="100726" y="6567"/>
                  </a:lnTo>
                  <a:lnTo>
                    <a:pt x="99787" y="6567"/>
                  </a:lnTo>
                  <a:lnTo>
                    <a:pt x="99787" y="5629"/>
                  </a:lnTo>
                  <a:lnTo>
                    <a:pt x="98837" y="5629"/>
                  </a:lnTo>
                  <a:lnTo>
                    <a:pt x="98837" y="4691"/>
                  </a:lnTo>
                  <a:lnTo>
                    <a:pt x="99787" y="4691"/>
                  </a:lnTo>
                  <a:lnTo>
                    <a:pt x="99787" y="3753"/>
                  </a:lnTo>
                  <a:lnTo>
                    <a:pt x="100726" y="3753"/>
                  </a:lnTo>
                  <a:lnTo>
                    <a:pt x="100726" y="1877"/>
                  </a:lnTo>
                  <a:lnTo>
                    <a:pt x="103551" y="1877"/>
                  </a:lnTo>
                  <a:lnTo>
                    <a:pt x="103551" y="939"/>
                  </a:lnTo>
                  <a:lnTo>
                    <a:pt x="101664" y="939"/>
                  </a:lnTo>
                  <a:lnTo>
                    <a:pt x="101664" y="1"/>
                  </a:lnTo>
                  <a:lnTo>
                    <a:pt x="100726" y="1"/>
                  </a:lnTo>
                  <a:lnTo>
                    <a:pt x="100726" y="939"/>
                  </a:lnTo>
                  <a:lnTo>
                    <a:pt x="99787" y="939"/>
                  </a:lnTo>
                  <a:lnTo>
                    <a:pt x="99787" y="2815"/>
                  </a:lnTo>
                  <a:lnTo>
                    <a:pt x="97899" y="2815"/>
                  </a:lnTo>
                  <a:lnTo>
                    <a:pt x="97899" y="939"/>
                  </a:lnTo>
                  <a:lnTo>
                    <a:pt x="96023" y="939"/>
                  </a:lnTo>
                  <a:lnTo>
                    <a:pt x="96023" y="1"/>
                  </a:lnTo>
                  <a:lnTo>
                    <a:pt x="95073" y="1"/>
                  </a:lnTo>
                  <a:lnTo>
                    <a:pt x="95073" y="1877"/>
                  </a:lnTo>
                  <a:lnTo>
                    <a:pt x="96961" y="1877"/>
                  </a:lnTo>
                  <a:lnTo>
                    <a:pt x="96961" y="2815"/>
                  </a:lnTo>
                  <a:lnTo>
                    <a:pt x="96023" y="2815"/>
                  </a:lnTo>
                  <a:lnTo>
                    <a:pt x="96023" y="3753"/>
                  </a:lnTo>
                  <a:lnTo>
                    <a:pt x="95073" y="3753"/>
                  </a:lnTo>
                  <a:lnTo>
                    <a:pt x="95073" y="1877"/>
                  </a:lnTo>
                  <a:lnTo>
                    <a:pt x="93197" y="1877"/>
                  </a:lnTo>
                  <a:lnTo>
                    <a:pt x="93197" y="2815"/>
                  </a:lnTo>
                  <a:lnTo>
                    <a:pt x="92246" y="2815"/>
                  </a:lnTo>
                  <a:lnTo>
                    <a:pt x="92246" y="1877"/>
                  </a:lnTo>
                  <a:lnTo>
                    <a:pt x="91308" y="1877"/>
                  </a:lnTo>
                  <a:lnTo>
                    <a:pt x="91308" y="939"/>
                  </a:lnTo>
                  <a:lnTo>
                    <a:pt x="90370" y="939"/>
                  </a:lnTo>
                  <a:lnTo>
                    <a:pt x="90370" y="2815"/>
                  </a:lnTo>
                  <a:lnTo>
                    <a:pt x="88482" y="2815"/>
                  </a:lnTo>
                  <a:lnTo>
                    <a:pt x="88482" y="1877"/>
                  </a:lnTo>
                  <a:lnTo>
                    <a:pt x="87544" y="1877"/>
                  </a:lnTo>
                  <a:lnTo>
                    <a:pt x="87544" y="2815"/>
                  </a:lnTo>
                  <a:lnTo>
                    <a:pt x="86606" y="2815"/>
                  </a:lnTo>
                  <a:lnTo>
                    <a:pt x="86606" y="1877"/>
                  </a:lnTo>
                  <a:lnTo>
                    <a:pt x="85668" y="1877"/>
                  </a:lnTo>
                  <a:lnTo>
                    <a:pt x="85668" y="2815"/>
                  </a:lnTo>
                  <a:lnTo>
                    <a:pt x="84717" y="2815"/>
                  </a:lnTo>
                  <a:lnTo>
                    <a:pt x="84717" y="3753"/>
                  </a:lnTo>
                  <a:lnTo>
                    <a:pt x="86606" y="3753"/>
                  </a:lnTo>
                  <a:lnTo>
                    <a:pt x="86606" y="4691"/>
                  </a:lnTo>
                  <a:lnTo>
                    <a:pt x="87544" y="4691"/>
                  </a:lnTo>
                  <a:lnTo>
                    <a:pt x="87544" y="5629"/>
                  </a:lnTo>
                  <a:lnTo>
                    <a:pt x="83779" y="5629"/>
                  </a:lnTo>
                  <a:lnTo>
                    <a:pt x="83779" y="4691"/>
                  </a:lnTo>
                  <a:lnTo>
                    <a:pt x="84717" y="4691"/>
                  </a:lnTo>
                  <a:lnTo>
                    <a:pt x="84717" y="3753"/>
                  </a:lnTo>
                  <a:lnTo>
                    <a:pt x="83779" y="3753"/>
                  </a:lnTo>
                  <a:lnTo>
                    <a:pt x="83779" y="2815"/>
                  </a:lnTo>
                  <a:lnTo>
                    <a:pt x="81903" y="2815"/>
                  </a:lnTo>
                  <a:lnTo>
                    <a:pt x="81903" y="1877"/>
                  </a:lnTo>
                  <a:lnTo>
                    <a:pt x="80953" y="1877"/>
                  </a:lnTo>
                  <a:lnTo>
                    <a:pt x="80953" y="939"/>
                  </a:lnTo>
                  <a:lnTo>
                    <a:pt x="80015" y="939"/>
                  </a:lnTo>
                  <a:lnTo>
                    <a:pt x="80015" y="1877"/>
                  </a:lnTo>
                  <a:lnTo>
                    <a:pt x="79077" y="1877"/>
                  </a:lnTo>
                  <a:lnTo>
                    <a:pt x="79077" y="939"/>
                  </a:lnTo>
                  <a:lnTo>
                    <a:pt x="78127" y="939"/>
                  </a:lnTo>
                  <a:lnTo>
                    <a:pt x="78127" y="1877"/>
                  </a:lnTo>
                  <a:lnTo>
                    <a:pt x="77188" y="1877"/>
                  </a:lnTo>
                  <a:lnTo>
                    <a:pt x="77188" y="939"/>
                  </a:lnTo>
                  <a:lnTo>
                    <a:pt x="76250" y="939"/>
                  </a:lnTo>
                  <a:lnTo>
                    <a:pt x="76250" y="1877"/>
                  </a:lnTo>
                  <a:lnTo>
                    <a:pt x="74363" y="1877"/>
                  </a:lnTo>
                  <a:lnTo>
                    <a:pt x="74363" y="2815"/>
                  </a:lnTo>
                  <a:lnTo>
                    <a:pt x="73425" y="2815"/>
                  </a:lnTo>
                  <a:lnTo>
                    <a:pt x="73425" y="3753"/>
                  </a:lnTo>
                  <a:lnTo>
                    <a:pt x="72486" y="3753"/>
                  </a:lnTo>
                  <a:lnTo>
                    <a:pt x="72486" y="5629"/>
                  </a:lnTo>
                  <a:lnTo>
                    <a:pt x="71548" y="5629"/>
                  </a:lnTo>
                  <a:lnTo>
                    <a:pt x="71548" y="6567"/>
                  </a:lnTo>
                  <a:lnTo>
                    <a:pt x="70598" y="6567"/>
                  </a:lnTo>
                  <a:lnTo>
                    <a:pt x="70598" y="5629"/>
                  </a:lnTo>
                  <a:lnTo>
                    <a:pt x="69660" y="5629"/>
                  </a:lnTo>
                  <a:lnTo>
                    <a:pt x="69660" y="4691"/>
                  </a:lnTo>
                  <a:lnTo>
                    <a:pt x="70598" y="4691"/>
                  </a:lnTo>
                  <a:lnTo>
                    <a:pt x="70598" y="3753"/>
                  </a:lnTo>
                  <a:lnTo>
                    <a:pt x="71548" y="3753"/>
                  </a:lnTo>
                  <a:lnTo>
                    <a:pt x="71548" y="1877"/>
                  </a:lnTo>
                  <a:lnTo>
                    <a:pt x="74363" y="1877"/>
                  </a:lnTo>
                  <a:lnTo>
                    <a:pt x="74363" y="939"/>
                  </a:lnTo>
                  <a:lnTo>
                    <a:pt x="72486" y="939"/>
                  </a:lnTo>
                  <a:lnTo>
                    <a:pt x="72486" y="1"/>
                  </a:lnTo>
                  <a:lnTo>
                    <a:pt x="71548" y="1"/>
                  </a:lnTo>
                  <a:lnTo>
                    <a:pt x="71548" y="939"/>
                  </a:lnTo>
                  <a:lnTo>
                    <a:pt x="70598" y="939"/>
                  </a:lnTo>
                  <a:lnTo>
                    <a:pt x="70598" y="2815"/>
                  </a:lnTo>
                  <a:lnTo>
                    <a:pt x="68722" y="2815"/>
                  </a:lnTo>
                  <a:lnTo>
                    <a:pt x="68722" y="939"/>
                  </a:lnTo>
                  <a:lnTo>
                    <a:pt x="66834" y="939"/>
                  </a:lnTo>
                  <a:lnTo>
                    <a:pt x="66834" y="1"/>
                  </a:lnTo>
                  <a:lnTo>
                    <a:pt x="65896" y="1"/>
                  </a:lnTo>
                  <a:lnTo>
                    <a:pt x="65896" y="1877"/>
                  </a:lnTo>
                  <a:lnTo>
                    <a:pt x="67783" y="1877"/>
                  </a:lnTo>
                  <a:lnTo>
                    <a:pt x="67783" y="2815"/>
                  </a:lnTo>
                  <a:lnTo>
                    <a:pt x="66834" y="2815"/>
                  </a:lnTo>
                  <a:lnTo>
                    <a:pt x="66834" y="3753"/>
                  </a:lnTo>
                  <a:lnTo>
                    <a:pt x="65896" y="3753"/>
                  </a:lnTo>
                  <a:lnTo>
                    <a:pt x="65896" y="1877"/>
                  </a:lnTo>
                  <a:lnTo>
                    <a:pt x="64007" y="1877"/>
                  </a:lnTo>
                  <a:lnTo>
                    <a:pt x="64007" y="2815"/>
                  </a:lnTo>
                  <a:lnTo>
                    <a:pt x="63069" y="2815"/>
                  </a:lnTo>
                  <a:lnTo>
                    <a:pt x="63069" y="1877"/>
                  </a:lnTo>
                  <a:lnTo>
                    <a:pt x="62131" y="1877"/>
                  </a:lnTo>
                  <a:lnTo>
                    <a:pt x="62131" y="939"/>
                  </a:lnTo>
                  <a:lnTo>
                    <a:pt x="61193" y="939"/>
                  </a:lnTo>
                  <a:lnTo>
                    <a:pt x="61193" y="2815"/>
                  </a:lnTo>
                  <a:lnTo>
                    <a:pt x="59305" y="2815"/>
                  </a:lnTo>
                  <a:lnTo>
                    <a:pt x="59305" y="1877"/>
                  </a:lnTo>
                  <a:lnTo>
                    <a:pt x="58367" y="1877"/>
                  </a:lnTo>
                  <a:lnTo>
                    <a:pt x="58367" y="2815"/>
                  </a:lnTo>
                  <a:lnTo>
                    <a:pt x="57429" y="2815"/>
                  </a:lnTo>
                  <a:lnTo>
                    <a:pt x="57429" y="1877"/>
                  </a:lnTo>
                  <a:lnTo>
                    <a:pt x="56478" y="1877"/>
                  </a:lnTo>
                  <a:lnTo>
                    <a:pt x="56478" y="2815"/>
                  </a:lnTo>
                  <a:lnTo>
                    <a:pt x="55540" y="2815"/>
                  </a:lnTo>
                  <a:lnTo>
                    <a:pt x="55540" y="3753"/>
                  </a:lnTo>
                  <a:lnTo>
                    <a:pt x="57429" y="3753"/>
                  </a:lnTo>
                  <a:lnTo>
                    <a:pt x="57429" y="4691"/>
                  </a:lnTo>
                  <a:lnTo>
                    <a:pt x="58367" y="4691"/>
                  </a:lnTo>
                  <a:lnTo>
                    <a:pt x="58367" y="5629"/>
                  </a:lnTo>
                  <a:lnTo>
                    <a:pt x="54602" y="5629"/>
                  </a:lnTo>
                  <a:lnTo>
                    <a:pt x="54602" y="4691"/>
                  </a:lnTo>
                  <a:lnTo>
                    <a:pt x="55540" y="4691"/>
                  </a:lnTo>
                  <a:lnTo>
                    <a:pt x="55540" y="3753"/>
                  </a:lnTo>
                  <a:lnTo>
                    <a:pt x="54602" y="3753"/>
                  </a:lnTo>
                  <a:lnTo>
                    <a:pt x="54602" y="2815"/>
                  </a:lnTo>
                  <a:lnTo>
                    <a:pt x="52714" y="2815"/>
                  </a:lnTo>
                  <a:lnTo>
                    <a:pt x="52714" y="1877"/>
                  </a:lnTo>
                  <a:lnTo>
                    <a:pt x="51776" y="1877"/>
                  </a:lnTo>
                  <a:lnTo>
                    <a:pt x="51776" y="939"/>
                  </a:lnTo>
                  <a:lnTo>
                    <a:pt x="50838" y="939"/>
                  </a:lnTo>
                  <a:lnTo>
                    <a:pt x="50838" y="1877"/>
                  </a:lnTo>
                  <a:lnTo>
                    <a:pt x="49887" y="1877"/>
                  </a:lnTo>
                  <a:lnTo>
                    <a:pt x="49887" y="939"/>
                  </a:lnTo>
                  <a:lnTo>
                    <a:pt x="48949" y="939"/>
                  </a:lnTo>
                  <a:lnTo>
                    <a:pt x="48949" y="1877"/>
                  </a:lnTo>
                  <a:lnTo>
                    <a:pt x="48011" y="1877"/>
                  </a:lnTo>
                  <a:lnTo>
                    <a:pt x="48011" y="939"/>
                  </a:lnTo>
                  <a:lnTo>
                    <a:pt x="47073" y="939"/>
                  </a:lnTo>
                  <a:lnTo>
                    <a:pt x="47073" y="1877"/>
                  </a:lnTo>
                  <a:lnTo>
                    <a:pt x="45185" y="1877"/>
                  </a:lnTo>
                  <a:lnTo>
                    <a:pt x="45185" y="2815"/>
                  </a:lnTo>
                  <a:lnTo>
                    <a:pt x="44247" y="2815"/>
                  </a:lnTo>
                  <a:lnTo>
                    <a:pt x="44247" y="3753"/>
                  </a:lnTo>
                  <a:lnTo>
                    <a:pt x="43309" y="3753"/>
                  </a:lnTo>
                  <a:lnTo>
                    <a:pt x="43309" y="5629"/>
                  </a:lnTo>
                  <a:lnTo>
                    <a:pt x="42359" y="5629"/>
                  </a:lnTo>
                  <a:lnTo>
                    <a:pt x="42359" y="6567"/>
                  </a:lnTo>
                  <a:lnTo>
                    <a:pt x="41421" y="6567"/>
                  </a:lnTo>
                  <a:lnTo>
                    <a:pt x="41421" y="5629"/>
                  </a:lnTo>
                  <a:lnTo>
                    <a:pt x="40482" y="5629"/>
                  </a:lnTo>
                  <a:lnTo>
                    <a:pt x="40482" y="4691"/>
                  </a:lnTo>
                  <a:lnTo>
                    <a:pt x="41421" y="4691"/>
                  </a:lnTo>
                  <a:lnTo>
                    <a:pt x="41421" y="3753"/>
                  </a:lnTo>
                  <a:lnTo>
                    <a:pt x="42359" y="3753"/>
                  </a:lnTo>
                  <a:lnTo>
                    <a:pt x="42359" y="1877"/>
                  </a:lnTo>
                  <a:lnTo>
                    <a:pt x="45185" y="1877"/>
                  </a:lnTo>
                  <a:lnTo>
                    <a:pt x="45185" y="939"/>
                  </a:lnTo>
                  <a:lnTo>
                    <a:pt x="43309" y="939"/>
                  </a:lnTo>
                  <a:lnTo>
                    <a:pt x="43309" y="1"/>
                  </a:lnTo>
                  <a:lnTo>
                    <a:pt x="42359" y="1"/>
                  </a:lnTo>
                  <a:lnTo>
                    <a:pt x="42359" y="939"/>
                  </a:lnTo>
                  <a:lnTo>
                    <a:pt x="41421" y="939"/>
                  </a:lnTo>
                  <a:lnTo>
                    <a:pt x="41421" y="2815"/>
                  </a:lnTo>
                  <a:lnTo>
                    <a:pt x="39544" y="2815"/>
                  </a:lnTo>
                  <a:lnTo>
                    <a:pt x="39544" y="939"/>
                  </a:lnTo>
                  <a:lnTo>
                    <a:pt x="37657" y="939"/>
                  </a:lnTo>
                  <a:lnTo>
                    <a:pt x="37657" y="1"/>
                  </a:lnTo>
                  <a:lnTo>
                    <a:pt x="36719" y="1"/>
                  </a:lnTo>
                  <a:lnTo>
                    <a:pt x="36719" y="1877"/>
                  </a:lnTo>
                  <a:lnTo>
                    <a:pt x="38595" y="1877"/>
                  </a:lnTo>
                  <a:lnTo>
                    <a:pt x="38595" y="2815"/>
                  </a:lnTo>
                  <a:lnTo>
                    <a:pt x="37657" y="2815"/>
                  </a:lnTo>
                  <a:lnTo>
                    <a:pt x="37657" y="3753"/>
                  </a:lnTo>
                  <a:lnTo>
                    <a:pt x="36719" y="3753"/>
                  </a:lnTo>
                  <a:lnTo>
                    <a:pt x="36719" y="1877"/>
                  </a:lnTo>
                  <a:lnTo>
                    <a:pt x="34830" y="1877"/>
                  </a:lnTo>
                  <a:lnTo>
                    <a:pt x="34830" y="2815"/>
                  </a:lnTo>
                  <a:lnTo>
                    <a:pt x="33892" y="2815"/>
                  </a:lnTo>
                  <a:lnTo>
                    <a:pt x="33892" y="1877"/>
                  </a:lnTo>
                  <a:lnTo>
                    <a:pt x="32954" y="1877"/>
                  </a:lnTo>
                  <a:lnTo>
                    <a:pt x="32954" y="939"/>
                  </a:lnTo>
                  <a:lnTo>
                    <a:pt x="32004" y="939"/>
                  </a:lnTo>
                  <a:lnTo>
                    <a:pt x="32004" y="2815"/>
                  </a:lnTo>
                  <a:lnTo>
                    <a:pt x="30128" y="2815"/>
                  </a:lnTo>
                  <a:lnTo>
                    <a:pt x="30128" y="1877"/>
                  </a:lnTo>
                  <a:lnTo>
                    <a:pt x="29190" y="1877"/>
                  </a:lnTo>
                  <a:lnTo>
                    <a:pt x="29190" y="2815"/>
                  </a:lnTo>
                  <a:lnTo>
                    <a:pt x="28239" y="2815"/>
                  </a:lnTo>
                  <a:lnTo>
                    <a:pt x="28239" y="1877"/>
                  </a:lnTo>
                  <a:lnTo>
                    <a:pt x="27301" y="1877"/>
                  </a:lnTo>
                  <a:lnTo>
                    <a:pt x="27301" y="2815"/>
                  </a:lnTo>
                  <a:lnTo>
                    <a:pt x="26363" y="2815"/>
                  </a:lnTo>
                  <a:lnTo>
                    <a:pt x="26363" y="3753"/>
                  </a:lnTo>
                  <a:lnTo>
                    <a:pt x="28239" y="3753"/>
                  </a:lnTo>
                  <a:lnTo>
                    <a:pt x="28239" y="4691"/>
                  </a:lnTo>
                  <a:lnTo>
                    <a:pt x="29190" y="4691"/>
                  </a:lnTo>
                  <a:lnTo>
                    <a:pt x="29190" y="5629"/>
                  </a:lnTo>
                  <a:lnTo>
                    <a:pt x="25413" y="5629"/>
                  </a:lnTo>
                  <a:lnTo>
                    <a:pt x="25413" y="4691"/>
                  </a:lnTo>
                  <a:lnTo>
                    <a:pt x="26363" y="4691"/>
                  </a:lnTo>
                  <a:lnTo>
                    <a:pt x="26363" y="3753"/>
                  </a:lnTo>
                  <a:lnTo>
                    <a:pt x="25413" y="3753"/>
                  </a:lnTo>
                  <a:lnTo>
                    <a:pt x="25413" y="2815"/>
                  </a:lnTo>
                  <a:lnTo>
                    <a:pt x="23537" y="2815"/>
                  </a:lnTo>
                  <a:lnTo>
                    <a:pt x="23537" y="1877"/>
                  </a:lnTo>
                  <a:lnTo>
                    <a:pt x="22599" y="1877"/>
                  </a:lnTo>
                  <a:lnTo>
                    <a:pt x="22599" y="939"/>
                  </a:lnTo>
                  <a:lnTo>
                    <a:pt x="21648" y="939"/>
                  </a:lnTo>
                  <a:lnTo>
                    <a:pt x="21648" y="1877"/>
                  </a:lnTo>
                  <a:lnTo>
                    <a:pt x="20710" y="1877"/>
                  </a:lnTo>
                  <a:lnTo>
                    <a:pt x="20710" y="939"/>
                  </a:lnTo>
                  <a:lnTo>
                    <a:pt x="19772" y="939"/>
                  </a:lnTo>
                  <a:lnTo>
                    <a:pt x="19772" y="1877"/>
                  </a:lnTo>
                  <a:lnTo>
                    <a:pt x="18834" y="1877"/>
                  </a:lnTo>
                  <a:lnTo>
                    <a:pt x="18834" y="939"/>
                  </a:lnTo>
                  <a:lnTo>
                    <a:pt x="17884" y="939"/>
                  </a:lnTo>
                  <a:lnTo>
                    <a:pt x="17884" y="1877"/>
                  </a:lnTo>
                  <a:lnTo>
                    <a:pt x="16008" y="1877"/>
                  </a:lnTo>
                  <a:lnTo>
                    <a:pt x="16008" y="2815"/>
                  </a:lnTo>
                  <a:lnTo>
                    <a:pt x="15070" y="2815"/>
                  </a:lnTo>
                  <a:lnTo>
                    <a:pt x="15070" y="3753"/>
                  </a:lnTo>
                  <a:lnTo>
                    <a:pt x="14120" y="3753"/>
                  </a:lnTo>
                  <a:lnTo>
                    <a:pt x="14120" y="5629"/>
                  </a:lnTo>
                  <a:lnTo>
                    <a:pt x="13181" y="5629"/>
                  </a:lnTo>
                  <a:lnTo>
                    <a:pt x="13181" y="6567"/>
                  </a:lnTo>
                  <a:lnTo>
                    <a:pt x="12243" y="6567"/>
                  </a:lnTo>
                  <a:lnTo>
                    <a:pt x="12243" y="5629"/>
                  </a:lnTo>
                  <a:lnTo>
                    <a:pt x="11294" y="5629"/>
                  </a:lnTo>
                  <a:lnTo>
                    <a:pt x="11294" y="4691"/>
                  </a:lnTo>
                  <a:lnTo>
                    <a:pt x="12243" y="4691"/>
                  </a:lnTo>
                  <a:lnTo>
                    <a:pt x="12243" y="3753"/>
                  </a:lnTo>
                  <a:lnTo>
                    <a:pt x="13181" y="3753"/>
                  </a:lnTo>
                  <a:lnTo>
                    <a:pt x="13181" y="1877"/>
                  </a:lnTo>
                  <a:lnTo>
                    <a:pt x="16008" y="1877"/>
                  </a:lnTo>
                  <a:lnTo>
                    <a:pt x="16008" y="939"/>
                  </a:lnTo>
                  <a:lnTo>
                    <a:pt x="14120" y="939"/>
                  </a:lnTo>
                  <a:lnTo>
                    <a:pt x="14120" y="1"/>
                  </a:lnTo>
                  <a:lnTo>
                    <a:pt x="13181" y="1"/>
                  </a:lnTo>
                  <a:lnTo>
                    <a:pt x="13181" y="939"/>
                  </a:lnTo>
                  <a:lnTo>
                    <a:pt x="12243" y="939"/>
                  </a:lnTo>
                  <a:lnTo>
                    <a:pt x="12243" y="2815"/>
                  </a:lnTo>
                  <a:lnTo>
                    <a:pt x="10356" y="2815"/>
                  </a:lnTo>
                  <a:lnTo>
                    <a:pt x="10356" y="939"/>
                  </a:lnTo>
                  <a:lnTo>
                    <a:pt x="8479" y="939"/>
                  </a:lnTo>
                  <a:lnTo>
                    <a:pt x="847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3"/>
            <p:cNvSpPr/>
            <p:nvPr/>
          </p:nvSpPr>
          <p:spPr>
            <a:xfrm>
              <a:off x="895664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3"/>
            <p:cNvSpPr/>
            <p:nvPr/>
          </p:nvSpPr>
          <p:spPr>
            <a:xfrm>
              <a:off x="8477098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3"/>
            <p:cNvSpPr/>
            <p:nvPr/>
          </p:nvSpPr>
          <p:spPr>
            <a:xfrm>
              <a:off x="159937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3"/>
            <p:cNvSpPr/>
            <p:nvPr/>
          </p:nvSpPr>
          <p:spPr>
            <a:xfrm>
              <a:off x="1493067" y="4933630"/>
              <a:ext cx="106365" cy="53239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3"/>
            <p:cNvSpPr/>
            <p:nvPr/>
          </p:nvSpPr>
          <p:spPr>
            <a:xfrm>
              <a:off x="1439318" y="4986812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3"/>
            <p:cNvSpPr/>
            <p:nvPr/>
          </p:nvSpPr>
          <p:spPr>
            <a:xfrm>
              <a:off x="1439318" y="4721128"/>
              <a:ext cx="53806" cy="10630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3"/>
            <p:cNvSpPr/>
            <p:nvPr/>
          </p:nvSpPr>
          <p:spPr>
            <a:xfrm>
              <a:off x="1119828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3"/>
            <p:cNvSpPr/>
            <p:nvPr/>
          </p:nvSpPr>
          <p:spPr>
            <a:xfrm>
              <a:off x="11729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3"/>
            <p:cNvSpPr/>
            <p:nvPr/>
          </p:nvSpPr>
          <p:spPr>
            <a:xfrm>
              <a:off x="799659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3"/>
            <p:cNvSpPr/>
            <p:nvPr/>
          </p:nvSpPr>
          <p:spPr>
            <a:xfrm>
              <a:off x="693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3"/>
            <p:cNvSpPr/>
            <p:nvPr/>
          </p:nvSpPr>
          <p:spPr>
            <a:xfrm>
              <a:off x="4802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3"/>
            <p:cNvSpPr/>
            <p:nvPr/>
          </p:nvSpPr>
          <p:spPr>
            <a:xfrm>
              <a:off x="426364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3"/>
            <p:cNvSpPr/>
            <p:nvPr/>
          </p:nvSpPr>
          <p:spPr>
            <a:xfrm>
              <a:off x="213182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3"/>
            <p:cNvSpPr/>
            <p:nvPr/>
          </p:nvSpPr>
          <p:spPr>
            <a:xfrm>
              <a:off x="0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3"/>
            <p:cNvSpPr/>
            <p:nvPr/>
          </p:nvSpPr>
          <p:spPr>
            <a:xfrm>
              <a:off x="325255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3"/>
            <p:cNvSpPr/>
            <p:nvPr/>
          </p:nvSpPr>
          <p:spPr>
            <a:xfrm>
              <a:off x="3145623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3"/>
            <p:cNvSpPr/>
            <p:nvPr/>
          </p:nvSpPr>
          <p:spPr>
            <a:xfrm>
              <a:off x="30924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3"/>
            <p:cNvSpPr/>
            <p:nvPr/>
          </p:nvSpPr>
          <p:spPr>
            <a:xfrm>
              <a:off x="30924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3"/>
            <p:cNvSpPr/>
            <p:nvPr/>
          </p:nvSpPr>
          <p:spPr>
            <a:xfrm>
              <a:off x="2772328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3"/>
            <p:cNvSpPr/>
            <p:nvPr/>
          </p:nvSpPr>
          <p:spPr>
            <a:xfrm>
              <a:off x="28254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3"/>
            <p:cNvSpPr/>
            <p:nvPr/>
          </p:nvSpPr>
          <p:spPr>
            <a:xfrm>
              <a:off x="24528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3"/>
            <p:cNvSpPr/>
            <p:nvPr/>
          </p:nvSpPr>
          <p:spPr>
            <a:xfrm>
              <a:off x="23459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3"/>
            <p:cNvSpPr/>
            <p:nvPr/>
          </p:nvSpPr>
          <p:spPr>
            <a:xfrm>
              <a:off x="21327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3"/>
            <p:cNvSpPr/>
            <p:nvPr/>
          </p:nvSpPr>
          <p:spPr>
            <a:xfrm>
              <a:off x="207960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3"/>
            <p:cNvSpPr/>
            <p:nvPr/>
          </p:nvSpPr>
          <p:spPr>
            <a:xfrm>
              <a:off x="18663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3"/>
            <p:cNvSpPr/>
            <p:nvPr/>
          </p:nvSpPr>
          <p:spPr>
            <a:xfrm>
              <a:off x="15462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3"/>
            <p:cNvSpPr/>
            <p:nvPr/>
          </p:nvSpPr>
          <p:spPr>
            <a:xfrm>
              <a:off x="49051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3"/>
            <p:cNvSpPr/>
            <p:nvPr/>
          </p:nvSpPr>
          <p:spPr>
            <a:xfrm>
              <a:off x="4798124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3"/>
            <p:cNvSpPr/>
            <p:nvPr/>
          </p:nvSpPr>
          <p:spPr>
            <a:xfrm>
              <a:off x="47449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3"/>
            <p:cNvSpPr/>
            <p:nvPr/>
          </p:nvSpPr>
          <p:spPr>
            <a:xfrm>
              <a:off x="47449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3"/>
            <p:cNvSpPr/>
            <p:nvPr/>
          </p:nvSpPr>
          <p:spPr>
            <a:xfrm>
              <a:off x="4424829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3"/>
            <p:cNvSpPr/>
            <p:nvPr/>
          </p:nvSpPr>
          <p:spPr>
            <a:xfrm>
              <a:off x="4478690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3"/>
            <p:cNvSpPr/>
            <p:nvPr/>
          </p:nvSpPr>
          <p:spPr>
            <a:xfrm>
              <a:off x="41053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3"/>
            <p:cNvSpPr/>
            <p:nvPr/>
          </p:nvSpPr>
          <p:spPr>
            <a:xfrm>
              <a:off x="3998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3"/>
            <p:cNvSpPr/>
            <p:nvPr/>
          </p:nvSpPr>
          <p:spPr>
            <a:xfrm>
              <a:off x="378522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3"/>
            <p:cNvSpPr/>
            <p:nvPr/>
          </p:nvSpPr>
          <p:spPr>
            <a:xfrm>
              <a:off x="3732100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3"/>
            <p:cNvSpPr/>
            <p:nvPr/>
          </p:nvSpPr>
          <p:spPr>
            <a:xfrm>
              <a:off x="35188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3"/>
            <p:cNvSpPr/>
            <p:nvPr/>
          </p:nvSpPr>
          <p:spPr>
            <a:xfrm>
              <a:off x="31987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3"/>
            <p:cNvSpPr/>
            <p:nvPr/>
          </p:nvSpPr>
          <p:spPr>
            <a:xfrm>
              <a:off x="65576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3"/>
            <p:cNvSpPr/>
            <p:nvPr/>
          </p:nvSpPr>
          <p:spPr>
            <a:xfrm>
              <a:off x="6451360" y="4933630"/>
              <a:ext cx="106309" cy="53239"/>
            </a:xfrm>
            <a:custGeom>
              <a:avLst/>
              <a:gdLst/>
              <a:ahLst/>
              <a:cxnLst/>
              <a:rect l="l" t="t" r="r" b="b"/>
              <a:pathLst>
                <a:path w="1877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3"/>
            <p:cNvSpPr/>
            <p:nvPr/>
          </p:nvSpPr>
          <p:spPr>
            <a:xfrm>
              <a:off x="6397498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3"/>
            <p:cNvSpPr/>
            <p:nvPr/>
          </p:nvSpPr>
          <p:spPr>
            <a:xfrm>
              <a:off x="6397498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3"/>
            <p:cNvSpPr/>
            <p:nvPr/>
          </p:nvSpPr>
          <p:spPr>
            <a:xfrm>
              <a:off x="6078065" y="4721128"/>
              <a:ext cx="319492" cy="159435"/>
            </a:xfrm>
            <a:custGeom>
              <a:avLst/>
              <a:gdLst/>
              <a:ahLst/>
              <a:cxnLst/>
              <a:rect l="l" t="t" r="r" b="b"/>
              <a:pathLst>
                <a:path w="5641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40" y="2815"/>
                  </a:lnTo>
                  <a:lnTo>
                    <a:pt x="5640" y="1877"/>
                  </a:lnTo>
                  <a:lnTo>
                    <a:pt x="4702" y="1877"/>
                  </a:lnTo>
                  <a:lnTo>
                    <a:pt x="4702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3"/>
            <p:cNvSpPr/>
            <p:nvPr/>
          </p:nvSpPr>
          <p:spPr>
            <a:xfrm>
              <a:off x="61311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3"/>
            <p:cNvSpPr/>
            <p:nvPr/>
          </p:nvSpPr>
          <p:spPr>
            <a:xfrm>
              <a:off x="57578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3"/>
            <p:cNvSpPr/>
            <p:nvPr/>
          </p:nvSpPr>
          <p:spPr>
            <a:xfrm>
              <a:off x="56516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3"/>
            <p:cNvSpPr/>
            <p:nvPr/>
          </p:nvSpPr>
          <p:spPr>
            <a:xfrm>
              <a:off x="54384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3"/>
            <p:cNvSpPr/>
            <p:nvPr/>
          </p:nvSpPr>
          <p:spPr>
            <a:xfrm>
              <a:off x="5384601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3"/>
            <p:cNvSpPr/>
            <p:nvPr/>
          </p:nvSpPr>
          <p:spPr>
            <a:xfrm>
              <a:off x="5171419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3"/>
            <p:cNvSpPr/>
            <p:nvPr/>
          </p:nvSpPr>
          <p:spPr>
            <a:xfrm>
              <a:off x="4851929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3"/>
            <p:cNvSpPr/>
            <p:nvPr/>
          </p:nvSpPr>
          <p:spPr>
            <a:xfrm>
              <a:off x="8210734" y="4986812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3"/>
            <p:cNvSpPr/>
            <p:nvPr/>
          </p:nvSpPr>
          <p:spPr>
            <a:xfrm>
              <a:off x="8103860" y="4933630"/>
              <a:ext cx="106932" cy="53239"/>
            </a:xfrm>
            <a:custGeom>
              <a:avLst/>
              <a:gdLst/>
              <a:ahLst/>
              <a:cxnLst/>
              <a:rect l="l" t="t" r="r" b="b"/>
              <a:pathLst>
                <a:path w="1888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3"/>
            <p:cNvSpPr/>
            <p:nvPr/>
          </p:nvSpPr>
          <p:spPr>
            <a:xfrm>
              <a:off x="805073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3"/>
            <p:cNvSpPr/>
            <p:nvPr/>
          </p:nvSpPr>
          <p:spPr>
            <a:xfrm>
              <a:off x="8050734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3"/>
            <p:cNvSpPr/>
            <p:nvPr/>
          </p:nvSpPr>
          <p:spPr>
            <a:xfrm>
              <a:off x="7730565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877"/>
                  </a:lnTo>
                  <a:lnTo>
                    <a:pt x="1888" y="1877"/>
                  </a:lnTo>
                  <a:lnTo>
                    <a:pt x="1888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3"/>
            <p:cNvSpPr/>
            <p:nvPr/>
          </p:nvSpPr>
          <p:spPr>
            <a:xfrm>
              <a:off x="77836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50" y="1"/>
                  </a:moveTo>
                  <a:lnTo>
                    <a:pt x="950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3"/>
            <p:cNvSpPr/>
            <p:nvPr/>
          </p:nvSpPr>
          <p:spPr>
            <a:xfrm>
              <a:off x="74103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77" y="1877"/>
                  </a:lnTo>
                  <a:lnTo>
                    <a:pt x="3777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3"/>
            <p:cNvSpPr/>
            <p:nvPr/>
          </p:nvSpPr>
          <p:spPr>
            <a:xfrm>
              <a:off x="73041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3"/>
            <p:cNvSpPr/>
            <p:nvPr/>
          </p:nvSpPr>
          <p:spPr>
            <a:xfrm>
              <a:off x="70909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3"/>
            <p:cNvSpPr/>
            <p:nvPr/>
          </p:nvSpPr>
          <p:spPr>
            <a:xfrm>
              <a:off x="703778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3"/>
            <p:cNvSpPr/>
            <p:nvPr/>
          </p:nvSpPr>
          <p:spPr>
            <a:xfrm>
              <a:off x="68245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3"/>
            <p:cNvSpPr/>
            <p:nvPr/>
          </p:nvSpPr>
          <p:spPr>
            <a:xfrm>
              <a:off x="65044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76" y="2815"/>
                  </a:lnTo>
                  <a:lnTo>
                    <a:pt x="1876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02" y="2815"/>
                  </a:lnTo>
                  <a:lnTo>
                    <a:pt x="4702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3"/>
            <p:cNvSpPr/>
            <p:nvPr/>
          </p:nvSpPr>
          <p:spPr>
            <a:xfrm>
              <a:off x="9063575" y="4721128"/>
              <a:ext cx="80425" cy="53183"/>
            </a:xfrm>
            <a:custGeom>
              <a:avLst/>
              <a:gdLst/>
              <a:ahLst/>
              <a:cxnLst/>
              <a:rect l="l" t="t" r="r" b="b"/>
              <a:pathLst>
                <a:path w="142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420" y="93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3"/>
            <p:cNvSpPr/>
            <p:nvPr/>
          </p:nvSpPr>
          <p:spPr>
            <a:xfrm>
              <a:off x="8956645" y="4827379"/>
              <a:ext cx="187357" cy="159491"/>
            </a:xfrm>
            <a:custGeom>
              <a:avLst/>
              <a:gdLst/>
              <a:ahLst/>
              <a:cxnLst/>
              <a:rect l="l" t="t" r="r" b="b"/>
              <a:pathLst>
                <a:path w="3308" h="2816" extrusionOk="0">
                  <a:moveTo>
                    <a:pt x="950" y="1"/>
                  </a:moveTo>
                  <a:lnTo>
                    <a:pt x="950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308" y="93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3"/>
            <p:cNvSpPr/>
            <p:nvPr/>
          </p:nvSpPr>
          <p:spPr>
            <a:xfrm>
              <a:off x="874340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90" y="939"/>
                  </a:lnTo>
                  <a:lnTo>
                    <a:pt x="1890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3"/>
            <p:cNvSpPr/>
            <p:nvPr/>
          </p:nvSpPr>
          <p:spPr>
            <a:xfrm>
              <a:off x="8690280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3"/>
            <p:cNvSpPr/>
            <p:nvPr/>
          </p:nvSpPr>
          <p:spPr>
            <a:xfrm>
              <a:off x="84770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3"/>
            <p:cNvSpPr/>
            <p:nvPr/>
          </p:nvSpPr>
          <p:spPr>
            <a:xfrm>
              <a:off x="81569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2815"/>
                  </a:lnTo>
                  <a:lnTo>
                    <a:pt x="1888" y="2815"/>
                  </a:lnTo>
                  <a:lnTo>
                    <a:pt x="1888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3"/>
            <p:cNvSpPr/>
            <p:nvPr/>
          </p:nvSpPr>
          <p:spPr>
            <a:xfrm>
              <a:off x="8263916" y="4668682"/>
              <a:ext cx="880090" cy="52503"/>
            </a:xfrm>
            <a:custGeom>
              <a:avLst/>
              <a:gdLst/>
              <a:ahLst/>
              <a:cxnLst/>
              <a:rect l="l" t="t" r="r" b="b"/>
              <a:pathLst>
                <a:path w="15539" h="927" extrusionOk="0">
                  <a:moveTo>
                    <a:pt x="0" y="1"/>
                  </a:moveTo>
                  <a:lnTo>
                    <a:pt x="0" y="927"/>
                  </a:lnTo>
                  <a:lnTo>
                    <a:pt x="15539" y="927"/>
                  </a:lnTo>
                  <a:lnTo>
                    <a:pt x="155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8" name="Google Shape;3338;p23"/>
          <p:cNvGrpSpPr/>
          <p:nvPr/>
        </p:nvGrpSpPr>
        <p:grpSpPr>
          <a:xfrm>
            <a:off x="790266" y="425938"/>
            <a:ext cx="7563480" cy="4291690"/>
            <a:chOff x="836356" y="408591"/>
            <a:chExt cx="7693500" cy="4326300"/>
          </a:xfrm>
        </p:grpSpPr>
        <p:sp>
          <p:nvSpPr>
            <p:cNvPr id="3339" name="Google Shape;3339;p23"/>
            <p:cNvSpPr/>
            <p:nvPr/>
          </p:nvSpPr>
          <p:spPr>
            <a:xfrm>
              <a:off x="836356" y="408591"/>
              <a:ext cx="7693500" cy="43263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3"/>
            <p:cNvSpPr/>
            <p:nvPr/>
          </p:nvSpPr>
          <p:spPr>
            <a:xfrm>
              <a:off x="894297" y="467266"/>
              <a:ext cx="7583400" cy="42009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1" name="Google Shape;3341;p23"/>
          <p:cNvGrpSpPr/>
          <p:nvPr/>
        </p:nvGrpSpPr>
        <p:grpSpPr>
          <a:xfrm>
            <a:off x="8536400" y="2315025"/>
            <a:ext cx="513300" cy="513300"/>
            <a:chOff x="8536400" y="2315025"/>
            <a:chExt cx="513300" cy="513300"/>
          </a:xfrm>
        </p:grpSpPr>
        <p:sp>
          <p:nvSpPr>
            <p:cNvPr id="3342" name="Google Shape;3342;p23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3" name="Google Shape;3343;p23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3344" name="Google Shape;3344;p23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23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6" name="Google Shape;3346;p23"/>
          <p:cNvGrpSpPr/>
          <p:nvPr/>
        </p:nvGrpSpPr>
        <p:grpSpPr>
          <a:xfrm>
            <a:off x="132508" y="2315025"/>
            <a:ext cx="513300" cy="513300"/>
            <a:chOff x="8536400" y="2315025"/>
            <a:chExt cx="513300" cy="513300"/>
          </a:xfrm>
        </p:grpSpPr>
        <p:sp>
          <p:nvSpPr>
            <p:cNvPr id="3347" name="Google Shape;3347;p23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8" name="Google Shape;3348;p23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3349" name="Google Shape;3349;p23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23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4"/>
          <p:cNvGrpSpPr/>
          <p:nvPr/>
        </p:nvGrpSpPr>
        <p:grpSpPr>
          <a:xfrm>
            <a:off x="189696" y="184100"/>
            <a:ext cx="8792995" cy="4817325"/>
            <a:chOff x="-9" y="105624"/>
            <a:chExt cx="9144129" cy="5040625"/>
          </a:xfrm>
        </p:grpSpPr>
        <p:sp>
          <p:nvSpPr>
            <p:cNvPr id="344" name="Google Shape;344;p4"/>
            <p:cNvSpPr/>
            <p:nvPr/>
          </p:nvSpPr>
          <p:spPr>
            <a:xfrm>
              <a:off x="-9" y="105624"/>
              <a:ext cx="9144068" cy="4563100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60" y="4668687"/>
              <a:ext cx="9144059" cy="52512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1493067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1493067" y="4827379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1439318" y="4880505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1386193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138619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133306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133306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10667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1066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95977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9066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746533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6934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639603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3201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213182" y="4933630"/>
              <a:ext cx="53862" cy="53239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106931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538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3145623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3145623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30924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3039316" y="509306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3039316" y="477425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2985567" y="503993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2985567" y="472112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27192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27192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2612272" y="4880505"/>
              <a:ext cx="53862" cy="106365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25591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2399033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23459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22927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19726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18663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1759431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17063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4798124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4798124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47449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46918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46918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4638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4638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4371703" y="4933630"/>
              <a:ext cx="107045" cy="106365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4371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42654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4211647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4052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3998408" y="503993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39452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3625170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351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3411988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335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6451360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76" y="938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64513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6397498" y="4880505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63443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63443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62912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62912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60249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60249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59179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9" y="187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58648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57047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56516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5597782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52783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5171419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5065111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5011362" y="4933630"/>
              <a:ext cx="53806" cy="53239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8103860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81038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8050734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7996873" y="509306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7996873" y="477425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7943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7943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76774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7" y="1877"/>
                  </a:lnTo>
                  <a:lnTo>
                    <a:pt x="1877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76774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7570452" y="4880505"/>
              <a:ext cx="53919" cy="106365"/>
            </a:xfrm>
            <a:custGeom>
              <a:avLst/>
              <a:gdLst/>
              <a:ahLst/>
              <a:cxnLst/>
              <a:rect l="l" t="t" r="r" b="b"/>
              <a:pathLst>
                <a:path w="952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75173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7357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73041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72510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69308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6824598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6717667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6664485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901045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8956645" y="503993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89035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8583406" y="4986812"/>
              <a:ext cx="160058" cy="106309"/>
            </a:xfrm>
            <a:custGeom>
              <a:avLst/>
              <a:gdLst/>
              <a:ahLst/>
              <a:cxnLst/>
              <a:rect l="l" t="t" r="r" b="b"/>
              <a:pathLst>
                <a:path w="2826" h="1877" extrusionOk="0">
                  <a:moveTo>
                    <a:pt x="950" y="0"/>
                  </a:moveTo>
                  <a:lnTo>
                    <a:pt x="950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6" y="1876"/>
                  </a:lnTo>
                  <a:lnTo>
                    <a:pt x="2826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8477098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8370168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831704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1493067" y="4721128"/>
              <a:ext cx="53239" cy="10630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1439318" y="4827379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138619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1066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6934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213182" y="472112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3145623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30924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3039316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27192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23459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18663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4798124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47449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46918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4371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3998408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35188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64513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6397498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63443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60249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56516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517141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81038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8050734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7996873" y="472112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76774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73041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6824598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0" y="4721128"/>
              <a:ext cx="9144068" cy="425121"/>
            </a:xfrm>
            <a:custGeom>
              <a:avLst/>
              <a:gdLst/>
              <a:ahLst/>
              <a:cxnLst/>
              <a:rect l="l" t="t" r="r" b="b"/>
              <a:pathLst>
                <a:path w="161449" h="7506" extrusionOk="0">
                  <a:moveTo>
                    <a:pt x="4715" y="3753"/>
                  </a:moveTo>
                  <a:lnTo>
                    <a:pt x="4715" y="4691"/>
                  </a:lnTo>
                  <a:lnTo>
                    <a:pt x="3765" y="4691"/>
                  </a:lnTo>
                  <a:lnTo>
                    <a:pt x="3765" y="5629"/>
                  </a:lnTo>
                  <a:lnTo>
                    <a:pt x="1889" y="5629"/>
                  </a:lnTo>
                  <a:lnTo>
                    <a:pt x="1889" y="4691"/>
                  </a:lnTo>
                  <a:lnTo>
                    <a:pt x="951" y="4691"/>
                  </a:lnTo>
                  <a:lnTo>
                    <a:pt x="951" y="3753"/>
                  </a:lnTo>
                  <a:lnTo>
                    <a:pt x="1889" y="3753"/>
                  </a:lnTo>
                  <a:lnTo>
                    <a:pt x="1889" y="4691"/>
                  </a:lnTo>
                  <a:lnTo>
                    <a:pt x="3765" y="4691"/>
                  </a:lnTo>
                  <a:lnTo>
                    <a:pt x="3765" y="3753"/>
                  </a:lnTo>
                  <a:close/>
                  <a:moveTo>
                    <a:pt x="17884" y="2815"/>
                  </a:moveTo>
                  <a:lnTo>
                    <a:pt x="17884" y="4691"/>
                  </a:lnTo>
                  <a:lnTo>
                    <a:pt x="16946" y="4691"/>
                  </a:lnTo>
                  <a:lnTo>
                    <a:pt x="16946" y="5629"/>
                  </a:lnTo>
                  <a:lnTo>
                    <a:pt x="16008" y="5629"/>
                  </a:lnTo>
                  <a:lnTo>
                    <a:pt x="16008" y="4691"/>
                  </a:lnTo>
                  <a:lnTo>
                    <a:pt x="16946" y="4691"/>
                  </a:lnTo>
                  <a:lnTo>
                    <a:pt x="16946" y="2815"/>
                  </a:lnTo>
                  <a:close/>
                  <a:moveTo>
                    <a:pt x="22599" y="2815"/>
                  </a:moveTo>
                  <a:lnTo>
                    <a:pt x="22599" y="3753"/>
                  </a:lnTo>
                  <a:lnTo>
                    <a:pt x="23537" y="3753"/>
                  </a:lnTo>
                  <a:lnTo>
                    <a:pt x="23537" y="4691"/>
                  </a:lnTo>
                  <a:lnTo>
                    <a:pt x="20710" y="4691"/>
                  </a:lnTo>
                  <a:lnTo>
                    <a:pt x="20710" y="5629"/>
                  </a:lnTo>
                  <a:lnTo>
                    <a:pt x="18834" y="5629"/>
                  </a:lnTo>
                  <a:lnTo>
                    <a:pt x="18834" y="3753"/>
                  </a:lnTo>
                  <a:lnTo>
                    <a:pt x="19772" y="3753"/>
                  </a:lnTo>
                  <a:lnTo>
                    <a:pt x="19772" y="4691"/>
                  </a:lnTo>
                  <a:lnTo>
                    <a:pt x="20710" y="4691"/>
                  </a:lnTo>
                  <a:lnTo>
                    <a:pt x="20710" y="3753"/>
                  </a:lnTo>
                  <a:lnTo>
                    <a:pt x="21648" y="3753"/>
                  </a:lnTo>
                  <a:lnTo>
                    <a:pt x="21648" y="2815"/>
                  </a:lnTo>
                  <a:close/>
                  <a:moveTo>
                    <a:pt x="33892" y="3753"/>
                  </a:moveTo>
                  <a:lnTo>
                    <a:pt x="33892" y="4691"/>
                  </a:lnTo>
                  <a:lnTo>
                    <a:pt x="32954" y="4691"/>
                  </a:lnTo>
                  <a:lnTo>
                    <a:pt x="32954" y="5629"/>
                  </a:lnTo>
                  <a:lnTo>
                    <a:pt x="31066" y="5629"/>
                  </a:lnTo>
                  <a:lnTo>
                    <a:pt x="31066" y="4691"/>
                  </a:lnTo>
                  <a:lnTo>
                    <a:pt x="30128" y="4691"/>
                  </a:lnTo>
                  <a:lnTo>
                    <a:pt x="30128" y="3753"/>
                  </a:lnTo>
                  <a:lnTo>
                    <a:pt x="31066" y="3753"/>
                  </a:lnTo>
                  <a:lnTo>
                    <a:pt x="31066" y="4691"/>
                  </a:lnTo>
                  <a:lnTo>
                    <a:pt x="32954" y="4691"/>
                  </a:lnTo>
                  <a:lnTo>
                    <a:pt x="32954" y="3753"/>
                  </a:lnTo>
                  <a:close/>
                  <a:moveTo>
                    <a:pt x="47073" y="2815"/>
                  </a:moveTo>
                  <a:lnTo>
                    <a:pt x="47073" y="4691"/>
                  </a:lnTo>
                  <a:lnTo>
                    <a:pt x="46124" y="4691"/>
                  </a:lnTo>
                  <a:lnTo>
                    <a:pt x="46124" y="5629"/>
                  </a:lnTo>
                  <a:lnTo>
                    <a:pt x="45185" y="5629"/>
                  </a:lnTo>
                  <a:lnTo>
                    <a:pt x="45185" y="4691"/>
                  </a:lnTo>
                  <a:lnTo>
                    <a:pt x="46124" y="4691"/>
                  </a:lnTo>
                  <a:lnTo>
                    <a:pt x="46124" y="2815"/>
                  </a:lnTo>
                  <a:close/>
                  <a:moveTo>
                    <a:pt x="51776" y="2815"/>
                  </a:moveTo>
                  <a:lnTo>
                    <a:pt x="51776" y="3753"/>
                  </a:lnTo>
                  <a:lnTo>
                    <a:pt x="52714" y="3753"/>
                  </a:lnTo>
                  <a:lnTo>
                    <a:pt x="52714" y="4691"/>
                  </a:lnTo>
                  <a:lnTo>
                    <a:pt x="49887" y="4691"/>
                  </a:lnTo>
                  <a:lnTo>
                    <a:pt x="49887" y="5629"/>
                  </a:lnTo>
                  <a:lnTo>
                    <a:pt x="48011" y="5629"/>
                  </a:lnTo>
                  <a:lnTo>
                    <a:pt x="48011" y="3753"/>
                  </a:lnTo>
                  <a:lnTo>
                    <a:pt x="48949" y="3753"/>
                  </a:lnTo>
                  <a:lnTo>
                    <a:pt x="48949" y="4691"/>
                  </a:lnTo>
                  <a:lnTo>
                    <a:pt x="49887" y="4691"/>
                  </a:lnTo>
                  <a:lnTo>
                    <a:pt x="49887" y="3753"/>
                  </a:lnTo>
                  <a:lnTo>
                    <a:pt x="50838" y="3753"/>
                  </a:lnTo>
                  <a:lnTo>
                    <a:pt x="50838" y="2815"/>
                  </a:lnTo>
                  <a:close/>
                  <a:moveTo>
                    <a:pt x="63069" y="3753"/>
                  </a:moveTo>
                  <a:lnTo>
                    <a:pt x="63069" y="4691"/>
                  </a:lnTo>
                  <a:lnTo>
                    <a:pt x="62131" y="4691"/>
                  </a:lnTo>
                  <a:lnTo>
                    <a:pt x="62131" y="5629"/>
                  </a:lnTo>
                  <a:lnTo>
                    <a:pt x="60243" y="5629"/>
                  </a:lnTo>
                  <a:lnTo>
                    <a:pt x="60243" y="4691"/>
                  </a:lnTo>
                  <a:lnTo>
                    <a:pt x="59305" y="4691"/>
                  </a:lnTo>
                  <a:lnTo>
                    <a:pt x="59305" y="3753"/>
                  </a:lnTo>
                  <a:lnTo>
                    <a:pt x="60243" y="3753"/>
                  </a:lnTo>
                  <a:lnTo>
                    <a:pt x="60243" y="4691"/>
                  </a:lnTo>
                  <a:lnTo>
                    <a:pt x="62131" y="4691"/>
                  </a:lnTo>
                  <a:lnTo>
                    <a:pt x="62131" y="3753"/>
                  </a:lnTo>
                  <a:close/>
                  <a:moveTo>
                    <a:pt x="76250" y="2815"/>
                  </a:moveTo>
                  <a:lnTo>
                    <a:pt x="76250" y="4691"/>
                  </a:lnTo>
                  <a:lnTo>
                    <a:pt x="75312" y="4691"/>
                  </a:lnTo>
                  <a:lnTo>
                    <a:pt x="75312" y="5629"/>
                  </a:lnTo>
                  <a:lnTo>
                    <a:pt x="74363" y="5629"/>
                  </a:lnTo>
                  <a:lnTo>
                    <a:pt x="74363" y="4691"/>
                  </a:lnTo>
                  <a:lnTo>
                    <a:pt x="75312" y="4691"/>
                  </a:lnTo>
                  <a:lnTo>
                    <a:pt x="75312" y="2815"/>
                  </a:lnTo>
                  <a:close/>
                  <a:moveTo>
                    <a:pt x="80953" y="2815"/>
                  </a:moveTo>
                  <a:lnTo>
                    <a:pt x="80953" y="3753"/>
                  </a:lnTo>
                  <a:lnTo>
                    <a:pt x="81903" y="3753"/>
                  </a:lnTo>
                  <a:lnTo>
                    <a:pt x="81903" y="4691"/>
                  </a:lnTo>
                  <a:lnTo>
                    <a:pt x="79077" y="4691"/>
                  </a:lnTo>
                  <a:lnTo>
                    <a:pt x="79077" y="5629"/>
                  </a:lnTo>
                  <a:lnTo>
                    <a:pt x="77188" y="5629"/>
                  </a:lnTo>
                  <a:lnTo>
                    <a:pt x="77188" y="3753"/>
                  </a:lnTo>
                  <a:lnTo>
                    <a:pt x="78127" y="3753"/>
                  </a:lnTo>
                  <a:lnTo>
                    <a:pt x="78127" y="4691"/>
                  </a:lnTo>
                  <a:lnTo>
                    <a:pt x="79077" y="4691"/>
                  </a:lnTo>
                  <a:lnTo>
                    <a:pt x="79077" y="3753"/>
                  </a:lnTo>
                  <a:lnTo>
                    <a:pt x="80015" y="3753"/>
                  </a:lnTo>
                  <a:lnTo>
                    <a:pt x="80015" y="2815"/>
                  </a:lnTo>
                  <a:close/>
                  <a:moveTo>
                    <a:pt x="92246" y="3753"/>
                  </a:moveTo>
                  <a:lnTo>
                    <a:pt x="92246" y="4691"/>
                  </a:lnTo>
                  <a:lnTo>
                    <a:pt x="91308" y="4691"/>
                  </a:lnTo>
                  <a:lnTo>
                    <a:pt x="91308" y="5629"/>
                  </a:lnTo>
                  <a:lnTo>
                    <a:pt x="89432" y="5629"/>
                  </a:lnTo>
                  <a:lnTo>
                    <a:pt x="89432" y="4691"/>
                  </a:lnTo>
                  <a:lnTo>
                    <a:pt x="88482" y="4691"/>
                  </a:lnTo>
                  <a:lnTo>
                    <a:pt x="88482" y="3753"/>
                  </a:lnTo>
                  <a:lnTo>
                    <a:pt x="89432" y="3753"/>
                  </a:lnTo>
                  <a:lnTo>
                    <a:pt x="89432" y="4691"/>
                  </a:lnTo>
                  <a:lnTo>
                    <a:pt x="91308" y="4691"/>
                  </a:lnTo>
                  <a:lnTo>
                    <a:pt x="91308" y="3753"/>
                  </a:lnTo>
                  <a:close/>
                  <a:moveTo>
                    <a:pt x="105428" y="2815"/>
                  </a:moveTo>
                  <a:lnTo>
                    <a:pt x="105428" y="4691"/>
                  </a:lnTo>
                  <a:lnTo>
                    <a:pt x="104489" y="4691"/>
                  </a:lnTo>
                  <a:lnTo>
                    <a:pt x="104489" y="5629"/>
                  </a:lnTo>
                  <a:lnTo>
                    <a:pt x="103551" y="5629"/>
                  </a:lnTo>
                  <a:lnTo>
                    <a:pt x="103551" y="4691"/>
                  </a:lnTo>
                  <a:lnTo>
                    <a:pt x="104489" y="4691"/>
                  </a:lnTo>
                  <a:lnTo>
                    <a:pt x="104489" y="2815"/>
                  </a:lnTo>
                  <a:close/>
                  <a:moveTo>
                    <a:pt x="110142" y="2815"/>
                  </a:moveTo>
                  <a:lnTo>
                    <a:pt x="110142" y="3753"/>
                  </a:lnTo>
                  <a:lnTo>
                    <a:pt x="111080" y="3753"/>
                  </a:lnTo>
                  <a:lnTo>
                    <a:pt x="111080" y="4691"/>
                  </a:lnTo>
                  <a:lnTo>
                    <a:pt x="108254" y="4691"/>
                  </a:lnTo>
                  <a:lnTo>
                    <a:pt x="108254" y="5629"/>
                  </a:lnTo>
                  <a:lnTo>
                    <a:pt x="106378" y="5629"/>
                  </a:lnTo>
                  <a:lnTo>
                    <a:pt x="106378" y="3753"/>
                  </a:lnTo>
                  <a:lnTo>
                    <a:pt x="107316" y="3753"/>
                  </a:lnTo>
                  <a:lnTo>
                    <a:pt x="107316" y="4691"/>
                  </a:lnTo>
                  <a:lnTo>
                    <a:pt x="108254" y="4691"/>
                  </a:lnTo>
                  <a:lnTo>
                    <a:pt x="108254" y="3753"/>
                  </a:lnTo>
                  <a:lnTo>
                    <a:pt x="109192" y="3753"/>
                  </a:lnTo>
                  <a:lnTo>
                    <a:pt x="109192" y="2815"/>
                  </a:lnTo>
                  <a:close/>
                  <a:moveTo>
                    <a:pt x="121436" y="3753"/>
                  </a:moveTo>
                  <a:lnTo>
                    <a:pt x="121436" y="4691"/>
                  </a:lnTo>
                  <a:lnTo>
                    <a:pt x="120498" y="4691"/>
                  </a:lnTo>
                  <a:lnTo>
                    <a:pt x="120498" y="5629"/>
                  </a:lnTo>
                  <a:lnTo>
                    <a:pt x="118609" y="5629"/>
                  </a:lnTo>
                  <a:lnTo>
                    <a:pt x="118609" y="4691"/>
                  </a:lnTo>
                  <a:lnTo>
                    <a:pt x="117671" y="4691"/>
                  </a:lnTo>
                  <a:lnTo>
                    <a:pt x="117671" y="3753"/>
                  </a:lnTo>
                  <a:lnTo>
                    <a:pt x="118609" y="3753"/>
                  </a:lnTo>
                  <a:lnTo>
                    <a:pt x="118609" y="4691"/>
                  </a:lnTo>
                  <a:lnTo>
                    <a:pt x="120498" y="4691"/>
                  </a:lnTo>
                  <a:lnTo>
                    <a:pt x="120498" y="3753"/>
                  </a:lnTo>
                  <a:close/>
                  <a:moveTo>
                    <a:pt x="134617" y="2815"/>
                  </a:moveTo>
                  <a:lnTo>
                    <a:pt x="134617" y="4691"/>
                  </a:lnTo>
                  <a:lnTo>
                    <a:pt x="133667" y="4691"/>
                  </a:lnTo>
                  <a:lnTo>
                    <a:pt x="133667" y="5629"/>
                  </a:lnTo>
                  <a:lnTo>
                    <a:pt x="132729" y="5629"/>
                  </a:lnTo>
                  <a:lnTo>
                    <a:pt x="132729" y="4691"/>
                  </a:lnTo>
                  <a:lnTo>
                    <a:pt x="133667" y="4691"/>
                  </a:lnTo>
                  <a:lnTo>
                    <a:pt x="133667" y="2815"/>
                  </a:lnTo>
                  <a:close/>
                  <a:moveTo>
                    <a:pt x="139319" y="2815"/>
                  </a:moveTo>
                  <a:lnTo>
                    <a:pt x="139319" y="3753"/>
                  </a:lnTo>
                  <a:lnTo>
                    <a:pt x="140257" y="3753"/>
                  </a:lnTo>
                  <a:lnTo>
                    <a:pt x="140257" y="4691"/>
                  </a:lnTo>
                  <a:lnTo>
                    <a:pt x="137432" y="4691"/>
                  </a:lnTo>
                  <a:lnTo>
                    <a:pt x="137432" y="5629"/>
                  </a:lnTo>
                  <a:lnTo>
                    <a:pt x="135555" y="5629"/>
                  </a:lnTo>
                  <a:lnTo>
                    <a:pt x="135555" y="3753"/>
                  </a:lnTo>
                  <a:lnTo>
                    <a:pt x="136493" y="3753"/>
                  </a:lnTo>
                  <a:lnTo>
                    <a:pt x="136493" y="4691"/>
                  </a:lnTo>
                  <a:lnTo>
                    <a:pt x="137432" y="4691"/>
                  </a:lnTo>
                  <a:lnTo>
                    <a:pt x="137432" y="3753"/>
                  </a:lnTo>
                  <a:lnTo>
                    <a:pt x="138381" y="3753"/>
                  </a:lnTo>
                  <a:lnTo>
                    <a:pt x="138381" y="2815"/>
                  </a:lnTo>
                  <a:close/>
                  <a:moveTo>
                    <a:pt x="150613" y="3753"/>
                  </a:moveTo>
                  <a:lnTo>
                    <a:pt x="150613" y="4691"/>
                  </a:lnTo>
                  <a:lnTo>
                    <a:pt x="149675" y="4691"/>
                  </a:lnTo>
                  <a:lnTo>
                    <a:pt x="149675" y="5629"/>
                  </a:lnTo>
                  <a:lnTo>
                    <a:pt x="147786" y="5629"/>
                  </a:lnTo>
                  <a:lnTo>
                    <a:pt x="147786" y="4691"/>
                  </a:lnTo>
                  <a:lnTo>
                    <a:pt x="146848" y="4691"/>
                  </a:lnTo>
                  <a:lnTo>
                    <a:pt x="146848" y="3753"/>
                  </a:lnTo>
                  <a:lnTo>
                    <a:pt x="147786" y="3753"/>
                  </a:lnTo>
                  <a:lnTo>
                    <a:pt x="147786" y="4691"/>
                  </a:lnTo>
                  <a:lnTo>
                    <a:pt x="149675" y="4691"/>
                  </a:lnTo>
                  <a:lnTo>
                    <a:pt x="149675" y="3753"/>
                  </a:lnTo>
                  <a:close/>
                  <a:moveTo>
                    <a:pt x="7529" y="4691"/>
                  </a:moveTo>
                  <a:lnTo>
                    <a:pt x="7529" y="5629"/>
                  </a:lnTo>
                  <a:lnTo>
                    <a:pt x="8479" y="5629"/>
                  </a:lnTo>
                  <a:lnTo>
                    <a:pt x="8479" y="6567"/>
                  </a:lnTo>
                  <a:lnTo>
                    <a:pt x="5653" y="6567"/>
                  </a:lnTo>
                  <a:lnTo>
                    <a:pt x="5653" y="5629"/>
                  </a:lnTo>
                  <a:lnTo>
                    <a:pt x="6591" y="5629"/>
                  </a:lnTo>
                  <a:lnTo>
                    <a:pt x="6591" y="4691"/>
                  </a:lnTo>
                  <a:close/>
                  <a:moveTo>
                    <a:pt x="36719" y="4691"/>
                  </a:moveTo>
                  <a:lnTo>
                    <a:pt x="36719" y="5629"/>
                  </a:lnTo>
                  <a:lnTo>
                    <a:pt x="37657" y="5629"/>
                  </a:lnTo>
                  <a:lnTo>
                    <a:pt x="37657" y="6567"/>
                  </a:lnTo>
                  <a:lnTo>
                    <a:pt x="34830" y="6567"/>
                  </a:lnTo>
                  <a:lnTo>
                    <a:pt x="34830" y="5629"/>
                  </a:lnTo>
                  <a:lnTo>
                    <a:pt x="35768" y="5629"/>
                  </a:lnTo>
                  <a:lnTo>
                    <a:pt x="35768" y="4691"/>
                  </a:lnTo>
                  <a:close/>
                  <a:moveTo>
                    <a:pt x="65896" y="4691"/>
                  </a:moveTo>
                  <a:lnTo>
                    <a:pt x="65896" y="5629"/>
                  </a:lnTo>
                  <a:lnTo>
                    <a:pt x="66834" y="5629"/>
                  </a:lnTo>
                  <a:lnTo>
                    <a:pt x="66834" y="6567"/>
                  </a:lnTo>
                  <a:lnTo>
                    <a:pt x="64007" y="6567"/>
                  </a:lnTo>
                  <a:lnTo>
                    <a:pt x="64007" y="5629"/>
                  </a:lnTo>
                  <a:lnTo>
                    <a:pt x="64958" y="5629"/>
                  </a:lnTo>
                  <a:lnTo>
                    <a:pt x="64958" y="4691"/>
                  </a:lnTo>
                  <a:close/>
                  <a:moveTo>
                    <a:pt x="95073" y="4691"/>
                  </a:moveTo>
                  <a:lnTo>
                    <a:pt x="95073" y="5629"/>
                  </a:lnTo>
                  <a:lnTo>
                    <a:pt x="96023" y="5629"/>
                  </a:lnTo>
                  <a:lnTo>
                    <a:pt x="96023" y="6567"/>
                  </a:lnTo>
                  <a:lnTo>
                    <a:pt x="93197" y="6567"/>
                  </a:lnTo>
                  <a:lnTo>
                    <a:pt x="93197" y="5629"/>
                  </a:lnTo>
                  <a:lnTo>
                    <a:pt x="94135" y="5629"/>
                  </a:lnTo>
                  <a:lnTo>
                    <a:pt x="94135" y="4691"/>
                  </a:lnTo>
                  <a:close/>
                  <a:moveTo>
                    <a:pt x="124262" y="4691"/>
                  </a:moveTo>
                  <a:lnTo>
                    <a:pt x="124262" y="5629"/>
                  </a:lnTo>
                  <a:lnTo>
                    <a:pt x="125200" y="5629"/>
                  </a:lnTo>
                  <a:lnTo>
                    <a:pt x="125200" y="6567"/>
                  </a:lnTo>
                  <a:lnTo>
                    <a:pt x="122374" y="6567"/>
                  </a:lnTo>
                  <a:lnTo>
                    <a:pt x="122374" y="5629"/>
                  </a:lnTo>
                  <a:lnTo>
                    <a:pt x="123312" y="5629"/>
                  </a:lnTo>
                  <a:lnTo>
                    <a:pt x="123312" y="4691"/>
                  </a:lnTo>
                  <a:close/>
                  <a:moveTo>
                    <a:pt x="153439" y="4691"/>
                  </a:moveTo>
                  <a:lnTo>
                    <a:pt x="153439" y="5629"/>
                  </a:lnTo>
                  <a:lnTo>
                    <a:pt x="154377" y="5629"/>
                  </a:lnTo>
                  <a:lnTo>
                    <a:pt x="154377" y="6567"/>
                  </a:lnTo>
                  <a:lnTo>
                    <a:pt x="151551" y="6567"/>
                  </a:lnTo>
                  <a:lnTo>
                    <a:pt x="151551" y="5629"/>
                  </a:lnTo>
                  <a:lnTo>
                    <a:pt x="152501" y="5629"/>
                  </a:lnTo>
                  <a:lnTo>
                    <a:pt x="152501" y="4691"/>
                  </a:lnTo>
                  <a:close/>
                  <a:moveTo>
                    <a:pt x="7529" y="1"/>
                  </a:moveTo>
                  <a:lnTo>
                    <a:pt x="7529" y="1877"/>
                  </a:lnTo>
                  <a:lnTo>
                    <a:pt x="9418" y="1877"/>
                  </a:lnTo>
                  <a:lnTo>
                    <a:pt x="9418" y="2815"/>
                  </a:lnTo>
                  <a:lnTo>
                    <a:pt x="8479" y="2815"/>
                  </a:lnTo>
                  <a:lnTo>
                    <a:pt x="8479" y="3753"/>
                  </a:lnTo>
                  <a:lnTo>
                    <a:pt x="7529" y="3753"/>
                  </a:lnTo>
                  <a:lnTo>
                    <a:pt x="7529" y="1877"/>
                  </a:lnTo>
                  <a:lnTo>
                    <a:pt x="5653" y="1877"/>
                  </a:lnTo>
                  <a:lnTo>
                    <a:pt x="5653" y="2815"/>
                  </a:lnTo>
                  <a:lnTo>
                    <a:pt x="4715" y="2815"/>
                  </a:lnTo>
                  <a:lnTo>
                    <a:pt x="4715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2827" y="939"/>
                  </a:lnTo>
                  <a:lnTo>
                    <a:pt x="2827" y="2815"/>
                  </a:lnTo>
                  <a:lnTo>
                    <a:pt x="951" y="2815"/>
                  </a:lnTo>
                  <a:lnTo>
                    <a:pt x="951" y="1877"/>
                  </a:lnTo>
                  <a:lnTo>
                    <a:pt x="0" y="1877"/>
                  </a:lnTo>
                  <a:lnTo>
                    <a:pt x="0" y="7505"/>
                  </a:lnTo>
                  <a:lnTo>
                    <a:pt x="24475" y="7505"/>
                  </a:lnTo>
                  <a:lnTo>
                    <a:pt x="24475" y="6567"/>
                  </a:lnTo>
                  <a:lnTo>
                    <a:pt x="23537" y="6567"/>
                  </a:lnTo>
                  <a:lnTo>
                    <a:pt x="23537" y="5629"/>
                  </a:lnTo>
                  <a:lnTo>
                    <a:pt x="24475" y="5629"/>
                  </a:lnTo>
                  <a:lnTo>
                    <a:pt x="24475" y="6567"/>
                  </a:lnTo>
                  <a:lnTo>
                    <a:pt x="25413" y="6567"/>
                  </a:lnTo>
                  <a:lnTo>
                    <a:pt x="25413" y="7505"/>
                  </a:lnTo>
                  <a:lnTo>
                    <a:pt x="53664" y="7505"/>
                  </a:lnTo>
                  <a:lnTo>
                    <a:pt x="53664" y="6567"/>
                  </a:lnTo>
                  <a:lnTo>
                    <a:pt x="52714" y="6567"/>
                  </a:lnTo>
                  <a:lnTo>
                    <a:pt x="52714" y="5629"/>
                  </a:lnTo>
                  <a:lnTo>
                    <a:pt x="53664" y="5629"/>
                  </a:lnTo>
                  <a:lnTo>
                    <a:pt x="53664" y="6567"/>
                  </a:lnTo>
                  <a:lnTo>
                    <a:pt x="54602" y="6567"/>
                  </a:lnTo>
                  <a:lnTo>
                    <a:pt x="54602" y="7505"/>
                  </a:lnTo>
                  <a:lnTo>
                    <a:pt x="82841" y="7505"/>
                  </a:lnTo>
                  <a:lnTo>
                    <a:pt x="82841" y="6567"/>
                  </a:lnTo>
                  <a:lnTo>
                    <a:pt x="81903" y="6567"/>
                  </a:lnTo>
                  <a:lnTo>
                    <a:pt x="81903" y="5629"/>
                  </a:lnTo>
                  <a:lnTo>
                    <a:pt x="82841" y="5629"/>
                  </a:lnTo>
                  <a:lnTo>
                    <a:pt x="82841" y="6567"/>
                  </a:lnTo>
                  <a:lnTo>
                    <a:pt x="83779" y="6567"/>
                  </a:lnTo>
                  <a:lnTo>
                    <a:pt x="83779" y="7505"/>
                  </a:lnTo>
                  <a:lnTo>
                    <a:pt x="112018" y="7505"/>
                  </a:lnTo>
                  <a:lnTo>
                    <a:pt x="112018" y="6567"/>
                  </a:lnTo>
                  <a:lnTo>
                    <a:pt x="111080" y="6567"/>
                  </a:lnTo>
                  <a:lnTo>
                    <a:pt x="111080" y="5629"/>
                  </a:lnTo>
                  <a:lnTo>
                    <a:pt x="112018" y="5629"/>
                  </a:lnTo>
                  <a:lnTo>
                    <a:pt x="112018" y="6567"/>
                  </a:lnTo>
                  <a:lnTo>
                    <a:pt x="112956" y="6567"/>
                  </a:lnTo>
                  <a:lnTo>
                    <a:pt x="112956" y="7505"/>
                  </a:lnTo>
                  <a:lnTo>
                    <a:pt x="141196" y="7505"/>
                  </a:lnTo>
                  <a:lnTo>
                    <a:pt x="141196" y="6567"/>
                  </a:lnTo>
                  <a:lnTo>
                    <a:pt x="140257" y="6567"/>
                  </a:lnTo>
                  <a:lnTo>
                    <a:pt x="140257" y="5629"/>
                  </a:lnTo>
                  <a:lnTo>
                    <a:pt x="141196" y="5629"/>
                  </a:lnTo>
                  <a:lnTo>
                    <a:pt x="141196" y="6567"/>
                  </a:lnTo>
                  <a:lnTo>
                    <a:pt x="142146" y="6567"/>
                  </a:lnTo>
                  <a:lnTo>
                    <a:pt x="142146" y="7505"/>
                  </a:lnTo>
                  <a:lnTo>
                    <a:pt x="161449" y="7505"/>
                  </a:lnTo>
                  <a:lnTo>
                    <a:pt x="161449" y="2815"/>
                  </a:lnTo>
                  <a:lnTo>
                    <a:pt x="160968" y="2815"/>
                  </a:lnTo>
                  <a:lnTo>
                    <a:pt x="160968" y="3753"/>
                  </a:lnTo>
                  <a:lnTo>
                    <a:pt x="160030" y="3753"/>
                  </a:lnTo>
                  <a:lnTo>
                    <a:pt x="160030" y="4691"/>
                  </a:lnTo>
                  <a:lnTo>
                    <a:pt x="160030" y="5629"/>
                  </a:lnTo>
                  <a:lnTo>
                    <a:pt x="159091" y="5629"/>
                  </a:lnTo>
                  <a:lnTo>
                    <a:pt x="159091" y="6567"/>
                  </a:lnTo>
                  <a:lnTo>
                    <a:pt x="158142" y="6567"/>
                  </a:lnTo>
                  <a:lnTo>
                    <a:pt x="158142" y="5629"/>
                  </a:lnTo>
                  <a:lnTo>
                    <a:pt x="157204" y="5629"/>
                  </a:lnTo>
                  <a:lnTo>
                    <a:pt x="157204" y="4691"/>
                  </a:lnTo>
                  <a:lnTo>
                    <a:pt x="158142" y="4691"/>
                  </a:lnTo>
                  <a:lnTo>
                    <a:pt x="158142" y="3753"/>
                  </a:lnTo>
                  <a:lnTo>
                    <a:pt x="159091" y="3753"/>
                  </a:lnTo>
                  <a:lnTo>
                    <a:pt x="159091" y="1877"/>
                  </a:lnTo>
                  <a:lnTo>
                    <a:pt x="161449" y="1877"/>
                  </a:lnTo>
                  <a:lnTo>
                    <a:pt x="161449" y="939"/>
                  </a:lnTo>
                  <a:lnTo>
                    <a:pt x="160030" y="939"/>
                  </a:lnTo>
                  <a:lnTo>
                    <a:pt x="160030" y="1"/>
                  </a:lnTo>
                  <a:lnTo>
                    <a:pt x="159091" y="1"/>
                  </a:lnTo>
                  <a:lnTo>
                    <a:pt x="159091" y="939"/>
                  </a:lnTo>
                  <a:lnTo>
                    <a:pt x="158142" y="939"/>
                  </a:lnTo>
                  <a:lnTo>
                    <a:pt x="158142" y="1877"/>
                  </a:lnTo>
                  <a:lnTo>
                    <a:pt x="158142" y="2815"/>
                  </a:lnTo>
                  <a:lnTo>
                    <a:pt x="156266" y="2815"/>
                  </a:lnTo>
                  <a:lnTo>
                    <a:pt x="156266" y="939"/>
                  </a:lnTo>
                  <a:lnTo>
                    <a:pt x="154377" y="939"/>
                  </a:lnTo>
                  <a:lnTo>
                    <a:pt x="154377" y="1"/>
                  </a:lnTo>
                  <a:lnTo>
                    <a:pt x="153439" y="1"/>
                  </a:lnTo>
                  <a:lnTo>
                    <a:pt x="153439" y="1877"/>
                  </a:lnTo>
                  <a:lnTo>
                    <a:pt x="155328" y="1877"/>
                  </a:lnTo>
                  <a:lnTo>
                    <a:pt x="155328" y="2815"/>
                  </a:lnTo>
                  <a:lnTo>
                    <a:pt x="154377" y="2815"/>
                  </a:lnTo>
                  <a:lnTo>
                    <a:pt x="154377" y="3753"/>
                  </a:lnTo>
                  <a:lnTo>
                    <a:pt x="153439" y="3753"/>
                  </a:lnTo>
                  <a:lnTo>
                    <a:pt x="153439" y="1877"/>
                  </a:lnTo>
                  <a:lnTo>
                    <a:pt x="151551" y="1877"/>
                  </a:lnTo>
                  <a:lnTo>
                    <a:pt x="151551" y="2815"/>
                  </a:lnTo>
                  <a:lnTo>
                    <a:pt x="150613" y="2815"/>
                  </a:lnTo>
                  <a:lnTo>
                    <a:pt x="150613" y="1877"/>
                  </a:lnTo>
                  <a:lnTo>
                    <a:pt x="149675" y="1877"/>
                  </a:lnTo>
                  <a:lnTo>
                    <a:pt x="149675" y="939"/>
                  </a:lnTo>
                  <a:lnTo>
                    <a:pt x="148737" y="939"/>
                  </a:lnTo>
                  <a:lnTo>
                    <a:pt x="148737" y="2815"/>
                  </a:lnTo>
                  <a:lnTo>
                    <a:pt x="146848" y="2815"/>
                  </a:lnTo>
                  <a:lnTo>
                    <a:pt x="146848" y="1877"/>
                  </a:lnTo>
                  <a:lnTo>
                    <a:pt x="145910" y="1877"/>
                  </a:lnTo>
                  <a:lnTo>
                    <a:pt x="145910" y="2815"/>
                  </a:lnTo>
                  <a:lnTo>
                    <a:pt x="144972" y="2815"/>
                  </a:lnTo>
                  <a:lnTo>
                    <a:pt x="144972" y="1877"/>
                  </a:lnTo>
                  <a:lnTo>
                    <a:pt x="144022" y="1877"/>
                  </a:lnTo>
                  <a:lnTo>
                    <a:pt x="144022" y="2815"/>
                  </a:lnTo>
                  <a:lnTo>
                    <a:pt x="143084" y="2815"/>
                  </a:lnTo>
                  <a:lnTo>
                    <a:pt x="143084" y="3753"/>
                  </a:lnTo>
                  <a:lnTo>
                    <a:pt x="144972" y="3753"/>
                  </a:lnTo>
                  <a:lnTo>
                    <a:pt x="144972" y="4691"/>
                  </a:lnTo>
                  <a:lnTo>
                    <a:pt x="145910" y="4691"/>
                  </a:lnTo>
                  <a:lnTo>
                    <a:pt x="145910" y="5629"/>
                  </a:lnTo>
                  <a:lnTo>
                    <a:pt x="142146" y="5629"/>
                  </a:lnTo>
                  <a:lnTo>
                    <a:pt x="142146" y="4691"/>
                  </a:lnTo>
                  <a:lnTo>
                    <a:pt x="143084" y="4691"/>
                  </a:lnTo>
                  <a:lnTo>
                    <a:pt x="143084" y="3753"/>
                  </a:lnTo>
                  <a:lnTo>
                    <a:pt x="142146" y="3753"/>
                  </a:lnTo>
                  <a:lnTo>
                    <a:pt x="142146" y="2815"/>
                  </a:lnTo>
                  <a:lnTo>
                    <a:pt x="140257" y="2815"/>
                  </a:lnTo>
                  <a:lnTo>
                    <a:pt x="140257" y="1877"/>
                  </a:lnTo>
                  <a:lnTo>
                    <a:pt x="139319" y="1877"/>
                  </a:lnTo>
                  <a:lnTo>
                    <a:pt x="139319" y="939"/>
                  </a:lnTo>
                  <a:lnTo>
                    <a:pt x="138381" y="939"/>
                  </a:lnTo>
                  <a:lnTo>
                    <a:pt x="138381" y="1877"/>
                  </a:lnTo>
                  <a:lnTo>
                    <a:pt x="137432" y="1877"/>
                  </a:lnTo>
                  <a:lnTo>
                    <a:pt x="137432" y="939"/>
                  </a:lnTo>
                  <a:lnTo>
                    <a:pt x="136493" y="939"/>
                  </a:lnTo>
                  <a:lnTo>
                    <a:pt x="136493" y="1877"/>
                  </a:lnTo>
                  <a:lnTo>
                    <a:pt x="135555" y="1877"/>
                  </a:lnTo>
                  <a:lnTo>
                    <a:pt x="135555" y="939"/>
                  </a:lnTo>
                  <a:lnTo>
                    <a:pt x="134617" y="939"/>
                  </a:lnTo>
                  <a:lnTo>
                    <a:pt x="134617" y="1877"/>
                  </a:lnTo>
                  <a:lnTo>
                    <a:pt x="132729" y="1877"/>
                  </a:lnTo>
                  <a:lnTo>
                    <a:pt x="132729" y="2815"/>
                  </a:lnTo>
                  <a:lnTo>
                    <a:pt x="131790" y="2815"/>
                  </a:lnTo>
                  <a:lnTo>
                    <a:pt x="131790" y="3753"/>
                  </a:lnTo>
                  <a:lnTo>
                    <a:pt x="130841" y="3753"/>
                  </a:lnTo>
                  <a:lnTo>
                    <a:pt x="130841" y="5629"/>
                  </a:lnTo>
                  <a:lnTo>
                    <a:pt x="129903" y="5629"/>
                  </a:lnTo>
                  <a:lnTo>
                    <a:pt x="129903" y="6567"/>
                  </a:lnTo>
                  <a:lnTo>
                    <a:pt x="128965" y="6567"/>
                  </a:lnTo>
                  <a:lnTo>
                    <a:pt x="128965" y="5629"/>
                  </a:lnTo>
                  <a:lnTo>
                    <a:pt x="128027" y="5629"/>
                  </a:lnTo>
                  <a:lnTo>
                    <a:pt x="128027" y="4691"/>
                  </a:lnTo>
                  <a:lnTo>
                    <a:pt x="128965" y="4691"/>
                  </a:lnTo>
                  <a:lnTo>
                    <a:pt x="128965" y="3753"/>
                  </a:lnTo>
                  <a:lnTo>
                    <a:pt x="129903" y="3753"/>
                  </a:lnTo>
                  <a:lnTo>
                    <a:pt x="129903" y="1877"/>
                  </a:lnTo>
                  <a:lnTo>
                    <a:pt x="132729" y="1877"/>
                  </a:lnTo>
                  <a:lnTo>
                    <a:pt x="132729" y="939"/>
                  </a:lnTo>
                  <a:lnTo>
                    <a:pt x="130841" y="939"/>
                  </a:lnTo>
                  <a:lnTo>
                    <a:pt x="130841" y="1"/>
                  </a:lnTo>
                  <a:lnTo>
                    <a:pt x="129903" y="1"/>
                  </a:lnTo>
                  <a:lnTo>
                    <a:pt x="129903" y="939"/>
                  </a:lnTo>
                  <a:lnTo>
                    <a:pt x="128965" y="939"/>
                  </a:lnTo>
                  <a:lnTo>
                    <a:pt x="128965" y="2815"/>
                  </a:lnTo>
                  <a:lnTo>
                    <a:pt x="127076" y="2815"/>
                  </a:lnTo>
                  <a:lnTo>
                    <a:pt x="127076" y="939"/>
                  </a:lnTo>
                  <a:lnTo>
                    <a:pt x="125200" y="939"/>
                  </a:lnTo>
                  <a:lnTo>
                    <a:pt x="125200" y="1"/>
                  </a:lnTo>
                  <a:lnTo>
                    <a:pt x="124262" y="1"/>
                  </a:lnTo>
                  <a:lnTo>
                    <a:pt x="124262" y="1877"/>
                  </a:lnTo>
                  <a:lnTo>
                    <a:pt x="126138" y="1877"/>
                  </a:lnTo>
                  <a:lnTo>
                    <a:pt x="126138" y="2815"/>
                  </a:lnTo>
                  <a:lnTo>
                    <a:pt x="125200" y="2815"/>
                  </a:lnTo>
                  <a:lnTo>
                    <a:pt x="125200" y="3753"/>
                  </a:lnTo>
                  <a:lnTo>
                    <a:pt x="124262" y="3753"/>
                  </a:lnTo>
                  <a:lnTo>
                    <a:pt x="124262" y="1877"/>
                  </a:lnTo>
                  <a:lnTo>
                    <a:pt x="122374" y="1877"/>
                  </a:lnTo>
                  <a:lnTo>
                    <a:pt x="122374" y="2815"/>
                  </a:lnTo>
                  <a:lnTo>
                    <a:pt x="121436" y="2815"/>
                  </a:lnTo>
                  <a:lnTo>
                    <a:pt x="121436" y="1877"/>
                  </a:lnTo>
                  <a:lnTo>
                    <a:pt x="120498" y="1877"/>
                  </a:lnTo>
                  <a:lnTo>
                    <a:pt x="120498" y="939"/>
                  </a:lnTo>
                  <a:lnTo>
                    <a:pt x="119547" y="939"/>
                  </a:lnTo>
                  <a:lnTo>
                    <a:pt x="119547" y="2815"/>
                  </a:lnTo>
                  <a:lnTo>
                    <a:pt x="117671" y="2815"/>
                  </a:lnTo>
                  <a:lnTo>
                    <a:pt x="117671" y="1877"/>
                  </a:lnTo>
                  <a:lnTo>
                    <a:pt x="116721" y="1877"/>
                  </a:lnTo>
                  <a:lnTo>
                    <a:pt x="116721" y="2815"/>
                  </a:lnTo>
                  <a:lnTo>
                    <a:pt x="115783" y="2815"/>
                  </a:lnTo>
                  <a:lnTo>
                    <a:pt x="115783" y="1877"/>
                  </a:lnTo>
                  <a:lnTo>
                    <a:pt x="114845" y="1877"/>
                  </a:lnTo>
                  <a:lnTo>
                    <a:pt x="114845" y="2815"/>
                  </a:lnTo>
                  <a:lnTo>
                    <a:pt x="113907" y="2815"/>
                  </a:lnTo>
                  <a:lnTo>
                    <a:pt x="113907" y="3753"/>
                  </a:lnTo>
                  <a:lnTo>
                    <a:pt x="115783" y="3753"/>
                  </a:lnTo>
                  <a:lnTo>
                    <a:pt x="115783" y="4691"/>
                  </a:lnTo>
                  <a:lnTo>
                    <a:pt x="116721" y="4691"/>
                  </a:lnTo>
                  <a:lnTo>
                    <a:pt x="116721" y="5629"/>
                  </a:lnTo>
                  <a:lnTo>
                    <a:pt x="112956" y="5629"/>
                  </a:lnTo>
                  <a:lnTo>
                    <a:pt x="112956" y="4691"/>
                  </a:lnTo>
                  <a:lnTo>
                    <a:pt x="113907" y="4691"/>
                  </a:lnTo>
                  <a:lnTo>
                    <a:pt x="113907" y="3753"/>
                  </a:lnTo>
                  <a:lnTo>
                    <a:pt x="112956" y="3753"/>
                  </a:lnTo>
                  <a:lnTo>
                    <a:pt x="112956" y="2815"/>
                  </a:lnTo>
                  <a:lnTo>
                    <a:pt x="111080" y="2815"/>
                  </a:lnTo>
                  <a:lnTo>
                    <a:pt x="111080" y="1877"/>
                  </a:lnTo>
                  <a:lnTo>
                    <a:pt x="110142" y="1877"/>
                  </a:lnTo>
                  <a:lnTo>
                    <a:pt x="110142" y="939"/>
                  </a:lnTo>
                  <a:lnTo>
                    <a:pt x="109192" y="939"/>
                  </a:lnTo>
                  <a:lnTo>
                    <a:pt x="109192" y="1877"/>
                  </a:lnTo>
                  <a:lnTo>
                    <a:pt x="108254" y="1877"/>
                  </a:lnTo>
                  <a:lnTo>
                    <a:pt x="108254" y="939"/>
                  </a:lnTo>
                  <a:lnTo>
                    <a:pt x="107316" y="939"/>
                  </a:lnTo>
                  <a:lnTo>
                    <a:pt x="107316" y="1877"/>
                  </a:lnTo>
                  <a:lnTo>
                    <a:pt x="106378" y="1877"/>
                  </a:lnTo>
                  <a:lnTo>
                    <a:pt x="106378" y="939"/>
                  </a:lnTo>
                  <a:lnTo>
                    <a:pt x="105428" y="939"/>
                  </a:lnTo>
                  <a:lnTo>
                    <a:pt x="105428" y="1877"/>
                  </a:lnTo>
                  <a:lnTo>
                    <a:pt x="103551" y="1877"/>
                  </a:lnTo>
                  <a:lnTo>
                    <a:pt x="103551" y="2815"/>
                  </a:lnTo>
                  <a:lnTo>
                    <a:pt x="102602" y="2815"/>
                  </a:lnTo>
                  <a:lnTo>
                    <a:pt x="102602" y="3753"/>
                  </a:lnTo>
                  <a:lnTo>
                    <a:pt x="101664" y="3753"/>
                  </a:lnTo>
                  <a:lnTo>
                    <a:pt x="101664" y="5629"/>
                  </a:lnTo>
                  <a:lnTo>
                    <a:pt x="100726" y="5629"/>
                  </a:lnTo>
                  <a:lnTo>
                    <a:pt x="100726" y="6567"/>
                  </a:lnTo>
                  <a:lnTo>
                    <a:pt x="99787" y="6567"/>
                  </a:lnTo>
                  <a:lnTo>
                    <a:pt x="99787" y="5629"/>
                  </a:lnTo>
                  <a:lnTo>
                    <a:pt x="98837" y="5629"/>
                  </a:lnTo>
                  <a:lnTo>
                    <a:pt x="98837" y="4691"/>
                  </a:lnTo>
                  <a:lnTo>
                    <a:pt x="99787" y="4691"/>
                  </a:lnTo>
                  <a:lnTo>
                    <a:pt x="99787" y="3753"/>
                  </a:lnTo>
                  <a:lnTo>
                    <a:pt x="100726" y="3753"/>
                  </a:lnTo>
                  <a:lnTo>
                    <a:pt x="100726" y="1877"/>
                  </a:lnTo>
                  <a:lnTo>
                    <a:pt x="103551" y="1877"/>
                  </a:lnTo>
                  <a:lnTo>
                    <a:pt x="103551" y="939"/>
                  </a:lnTo>
                  <a:lnTo>
                    <a:pt x="101664" y="939"/>
                  </a:lnTo>
                  <a:lnTo>
                    <a:pt x="101664" y="1"/>
                  </a:lnTo>
                  <a:lnTo>
                    <a:pt x="100726" y="1"/>
                  </a:lnTo>
                  <a:lnTo>
                    <a:pt x="100726" y="939"/>
                  </a:lnTo>
                  <a:lnTo>
                    <a:pt x="99787" y="939"/>
                  </a:lnTo>
                  <a:lnTo>
                    <a:pt x="99787" y="2815"/>
                  </a:lnTo>
                  <a:lnTo>
                    <a:pt x="97899" y="2815"/>
                  </a:lnTo>
                  <a:lnTo>
                    <a:pt x="97899" y="939"/>
                  </a:lnTo>
                  <a:lnTo>
                    <a:pt x="96023" y="939"/>
                  </a:lnTo>
                  <a:lnTo>
                    <a:pt x="96023" y="1"/>
                  </a:lnTo>
                  <a:lnTo>
                    <a:pt x="95073" y="1"/>
                  </a:lnTo>
                  <a:lnTo>
                    <a:pt x="95073" y="1877"/>
                  </a:lnTo>
                  <a:lnTo>
                    <a:pt x="96961" y="1877"/>
                  </a:lnTo>
                  <a:lnTo>
                    <a:pt x="96961" y="2815"/>
                  </a:lnTo>
                  <a:lnTo>
                    <a:pt x="96023" y="2815"/>
                  </a:lnTo>
                  <a:lnTo>
                    <a:pt x="96023" y="3753"/>
                  </a:lnTo>
                  <a:lnTo>
                    <a:pt x="95073" y="3753"/>
                  </a:lnTo>
                  <a:lnTo>
                    <a:pt x="95073" y="1877"/>
                  </a:lnTo>
                  <a:lnTo>
                    <a:pt x="93197" y="1877"/>
                  </a:lnTo>
                  <a:lnTo>
                    <a:pt x="93197" y="2815"/>
                  </a:lnTo>
                  <a:lnTo>
                    <a:pt x="92246" y="2815"/>
                  </a:lnTo>
                  <a:lnTo>
                    <a:pt x="92246" y="1877"/>
                  </a:lnTo>
                  <a:lnTo>
                    <a:pt x="91308" y="1877"/>
                  </a:lnTo>
                  <a:lnTo>
                    <a:pt x="91308" y="939"/>
                  </a:lnTo>
                  <a:lnTo>
                    <a:pt x="90370" y="939"/>
                  </a:lnTo>
                  <a:lnTo>
                    <a:pt x="90370" y="2815"/>
                  </a:lnTo>
                  <a:lnTo>
                    <a:pt x="88482" y="2815"/>
                  </a:lnTo>
                  <a:lnTo>
                    <a:pt x="88482" y="1877"/>
                  </a:lnTo>
                  <a:lnTo>
                    <a:pt x="87544" y="1877"/>
                  </a:lnTo>
                  <a:lnTo>
                    <a:pt x="87544" y="2815"/>
                  </a:lnTo>
                  <a:lnTo>
                    <a:pt x="86606" y="2815"/>
                  </a:lnTo>
                  <a:lnTo>
                    <a:pt x="86606" y="1877"/>
                  </a:lnTo>
                  <a:lnTo>
                    <a:pt x="85668" y="1877"/>
                  </a:lnTo>
                  <a:lnTo>
                    <a:pt x="85668" y="2815"/>
                  </a:lnTo>
                  <a:lnTo>
                    <a:pt x="84717" y="2815"/>
                  </a:lnTo>
                  <a:lnTo>
                    <a:pt x="84717" y="3753"/>
                  </a:lnTo>
                  <a:lnTo>
                    <a:pt x="86606" y="3753"/>
                  </a:lnTo>
                  <a:lnTo>
                    <a:pt x="86606" y="4691"/>
                  </a:lnTo>
                  <a:lnTo>
                    <a:pt x="87544" y="4691"/>
                  </a:lnTo>
                  <a:lnTo>
                    <a:pt x="87544" y="5629"/>
                  </a:lnTo>
                  <a:lnTo>
                    <a:pt x="83779" y="5629"/>
                  </a:lnTo>
                  <a:lnTo>
                    <a:pt x="83779" y="4691"/>
                  </a:lnTo>
                  <a:lnTo>
                    <a:pt x="84717" y="4691"/>
                  </a:lnTo>
                  <a:lnTo>
                    <a:pt x="84717" y="3753"/>
                  </a:lnTo>
                  <a:lnTo>
                    <a:pt x="83779" y="3753"/>
                  </a:lnTo>
                  <a:lnTo>
                    <a:pt x="83779" y="2815"/>
                  </a:lnTo>
                  <a:lnTo>
                    <a:pt x="81903" y="2815"/>
                  </a:lnTo>
                  <a:lnTo>
                    <a:pt x="81903" y="1877"/>
                  </a:lnTo>
                  <a:lnTo>
                    <a:pt x="80953" y="1877"/>
                  </a:lnTo>
                  <a:lnTo>
                    <a:pt x="80953" y="939"/>
                  </a:lnTo>
                  <a:lnTo>
                    <a:pt x="80015" y="939"/>
                  </a:lnTo>
                  <a:lnTo>
                    <a:pt x="80015" y="1877"/>
                  </a:lnTo>
                  <a:lnTo>
                    <a:pt x="79077" y="1877"/>
                  </a:lnTo>
                  <a:lnTo>
                    <a:pt x="79077" y="939"/>
                  </a:lnTo>
                  <a:lnTo>
                    <a:pt x="78127" y="939"/>
                  </a:lnTo>
                  <a:lnTo>
                    <a:pt x="78127" y="1877"/>
                  </a:lnTo>
                  <a:lnTo>
                    <a:pt x="77188" y="1877"/>
                  </a:lnTo>
                  <a:lnTo>
                    <a:pt x="77188" y="939"/>
                  </a:lnTo>
                  <a:lnTo>
                    <a:pt x="76250" y="939"/>
                  </a:lnTo>
                  <a:lnTo>
                    <a:pt x="76250" y="1877"/>
                  </a:lnTo>
                  <a:lnTo>
                    <a:pt x="74363" y="1877"/>
                  </a:lnTo>
                  <a:lnTo>
                    <a:pt x="74363" y="2815"/>
                  </a:lnTo>
                  <a:lnTo>
                    <a:pt x="73425" y="2815"/>
                  </a:lnTo>
                  <a:lnTo>
                    <a:pt x="73425" y="3753"/>
                  </a:lnTo>
                  <a:lnTo>
                    <a:pt x="72486" y="3753"/>
                  </a:lnTo>
                  <a:lnTo>
                    <a:pt x="72486" y="5629"/>
                  </a:lnTo>
                  <a:lnTo>
                    <a:pt x="71548" y="5629"/>
                  </a:lnTo>
                  <a:lnTo>
                    <a:pt x="71548" y="6567"/>
                  </a:lnTo>
                  <a:lnTo>
                    <a:pt x="70598" y="6567"/>
                  </a:lnTo>
                  <a:lnTo>
                    <a:pt x="70598" y="5629"/>
                  </a:lnTo>
                  <a:lnTo>
                    <a:pt x="69660" y="5629"/>
                  </a:lnTo>
                  <a:lnTo>
                    <a:pt x="69660" y="4691"/>
                  </a:lnTo>
                  <a:lnTo>
                    <a:pt x="70598" y="4691"/>
                  </a:lnTo>
                  <a:lnTo>
                    <a:pt x="70598" y="3753"/>
                  </a:lnTo>
                  <a:lnTo>
                    <a:pt x="71548" y="3753"/>
                  </a:lnTo>
                  <a:lnTo>
                    <a:pt x="71548" y="1877"/>
                  </a:lnTo>
                  <a:lnTo>
                    <a:pt x="74363" y="1877"/>
                  </a:lnTo>
                  <a:lnTo>
                    <a:pt x="74363" y="939"/>
                  </a:lnTo>
                  <a:lnTo>
                    <a:pt x="72486" y="939"/>
                  </a:lnTo>
                  <a:lnTo>
                    <a:pt x="72486" y="1"/>
                  </a:lnTo>
                  <a:lnTo>
                    <a:pt x="71548" y="1"/>
                  </a:lnTo>
                  <a:lnTo>
                    <a:pt x="71548" y="939"/>
                  </a:lnTo>
                  <a:lnTo>
                    <a:pt x="70598" y="939"/>
                  </a:lnTo>
                  <a:lnTo>
                    <a:pt x="70598" y="2815"/>
                  </a:lnTo>
                  <a:lnTo>
                    <a:pt x="68722" y="2815"/>
                  </a:lnTo>
                  <a:lnTo>
                    <a:pt x="68722" y="939"/>
                  </a:lnTo>
                  <a:lnTo>
                    <a:pt x="66834" y="939"/>
                  </a:lnTo>
                  <a:lnTo>
                    <a:pt x="66834" y="1"/>
                  </a:lnTo>
                  <a:lnTo>
                    <a:pt x="65896" y="1"/>
                  </a:lnTo>
                  <a:lnTo>
                    <a:pt x="65896" y="1877"/>
                  </a:lnTo>
                  <a:lnTo>
                    <a:pt x="67783" y="1877"/>
                  </a:lnTo>
                  <a:lnTo>
                    <a:pt x="67783" y="2815"/>
                  </a:lnTo>
                  <a:lnTo>
                    <a:pt x="66834" y="2815"/>
                  </a:lnTo>
                  <a:lnTo>
                    <a:pt x="66834" y="3753"/>
                  </a:lnTo>
                  <a:lnTo>
                    <a:pt x="65896" y="3753"/>
                  </a:lnTo>
                  <a:lnTo>
                    <a:pt x="65896" y="1877"/>
                  </a:lnTo>
                  <a:lnTo>
                    <a:pt x="64007" y="1877"/>
                  </a:lnTo>
                  <a:lnTo>
                    <a:pt x="64007" y="2815"/>
                  </a:lnTo>
                  <a:lnTo>
                    <a:pt x="63069" y="2815"/>
                  </a:lnTo>
                  <a:lnTo>
                    <a:pt x="63069" y="1877"/>
                  </a:lnTo>
                  <a:lnTo>
                    <a:pt x="62131" y="1877"/>
                  </a:lnTo>
                  <a:lnTo>
                    <a:pt x="62131" y="939"/>
                  </a:lnTo>
                  <a:lnTo>
                    <a:pt x="61193" y="939"/>
                  </a:lnTo>
                  <a:lnTo>
                    <a:pt x="61193" y="2815"/>
                  </a:lnTo>
                  <a:lnTo>
                    <a:pt x="59305" y="2815"/>
                  </a:lnTo>
                  <a:lnTo>
                    <a:pt x="59305" y="1877"/>
                  </a:lnTo>
                  <a:lnTo>
                    <a:pt x="58367" y="1877"/>
                  </a:lnTo>
                  <a:lnTo>
                    <a:pt x="58367" y="2815"/>
                  </a:lnTo>
                  <a:lnTo>
                    <a:pt x="57429" y="2815"/>
                  </a:lnTo>
                  <a:lnTo>
                    <a:pt x="57429" y="1877"/>
                  </a:lnTo>
                  <a:lnTo>
                    <a:pt x="56478" y="1877"/>
                  </a:lnTo>
                  <a:lnTo>
                    <a:pt x="56478" y="2815"/>
                  </a:lnTo>
                  <a:lnTo>
                    <a:pt x="55540" y="2815"/>
                  </a:lnTo>
                  <a:lnTo>
                    <a:pt x="55540" y="3753"/>
                  </a:lnTo>
                  <a:lnTo>
                    <a:pt x="57429" y="3753"/>
                  </a:lnTo>
                  <a:lnTo>
                    <a:pt x="57429" y="4691"/>
                  </a:lnTo>
                  <a:lnTo>
                    <a:pt x="58367" y="4691"/>
                  </a:lnTo>
                  <a:lnTo>
                    <a:pt x="58367" y="5629"/>
                  </a:lnTo>
                  <a:lnTo>
                    <a:pt x="54602" y="5629"/>
                  </a:lnTo>
                  <a:lnTo>
                    <a:pt x="54602" y="4691"/>
                  </a:lnTo>
                  <a:lnTo>
                    <a:pt x="55540" y="4691"/>
                  </a:lnTo>
                  <a:lnTo>
                    <a:pt x="55540" y="3753"/>
                  </a:lnTo>
                  <a:lnTo>
                    <a:pt x="54602" y="3753"/>
                  </a:lnTo>
                  <a:lnTo>
                    <a:pt x="54602" y="2815"/>
                  </a:lnTo>
                  <a:lnTo>
                    <a:pt x="52714" y="2815"/>
                  </a:lnTo>
                  <a:lnTo>
                    <a:pt x="52714" y="1877"/>
                  </a:lnTo>
                  <a:lnTo>
                    <a:pt x="51776" y="1877"/>
                  </a:lnTo>
                  <a:lnTo>
                    <a:pt x="51776" y="939"/>
                  </a:lnTo>
                  <a:lnTo>
                    <a:pt x="50838" y="939"/>
                  </a:lnTo>
                  <a:lnTo>
                    <a:pt x="50838" y="1877"/>
                  </a:lnTo>
                  <a:lnTo>
                    <a:pt x="49887" y="1877"/>
                  </a:lnTo>
                  <a:lnTo>
                    <a:pt x="49887" y="939"/>
                  </a:lnTo>
                  <a:lnTo>
                    <a:pt x="48949" y="939"/>
                  </a:lnTo>
                  <a:lnTo>
                    <a:pt x="48949" y="1877"/>
                  </a:lnTo>
                  <a:lnTo>
                    <a:pt x="48011" y="1877"/>
                  </a:lnTo>
                  <a:lnTo>
                    <a:pt x="48011" y="939"/>
                  </a:lnTo>
                  <a:lnTo>
                    <a:pt x="47073" y="939"/>
                  </a:lnTo>
                  <a:lnTo>
                    <a:pt x="47073" y="1877"/>
                  </a:lnTo>
                  <a:lnTo>
                    <a:pt x="45185" y="1877"/>
                  </a:lnTo>
                  <a:lnTo>
                    <a:pt x="45185" y="2815"/>
                  </a:lnTo>
                  <a:lnTo>
                    <a:pt x="44247" y="2815"/>
                  </a:lnTo>
                  <a:lnTo>
                    <a:pt x="44247" y="3753"/>
                  </a:lnTo>
                  <a:lnTo>
                    <a:pt x="43309" y="3753"/>
                  </a:lnTo>
                  <a:lnTo>
                    <a:pt x="43309" y="5629"/>
                  </a:lnTo>
                  <a:lnTo>
                    <a:pt x="42359" y="5629"/>
                  </a:lnTo>
                  <a:lnTo>
                    <a:pt x="42359" y="6567"/>
                  </a:lnTo>
                  <a:lnTo>
                    <a:pt x="41421" y="6567"/>
                  </a:lnTo>
                  <a:lnTo>
                    <a:pt x="41421" y="5629"/>
                  </a:lnTo>
                  <a:lnTo>
                    <a:pt x="40482" y="5629"/>
                  </a:lnTo>
                  <a:lnTo>
                    <a:pt x="40482" y="4691"/>
                  </a:lnTo>
                  <a:lnTo>
                    <a:pt x="41421" y="4691"/>
                  </a:lnTo>
                  <a:lnTo>
                    <a:pt x="41421" y="3753"/>
                  </a:lnTo>
                  <a:lnTo>
                    <a:pt x="42359" y="3753"/>
                  </a:lnTo>
                  <a:lnTo>
                    <a:pt x="42359" y="1877"/>
                  </a:lnTo>
                  <a:lnTo>
                    <a:pt x="45185" y="1877"/>
                  </a:lnTo>
                  <a:lnTo>
                    <a:pt x="45185" y="939"/>
                  </a:lnTo>
                  <a:lnTo>
                    <a:pt x="43309" y="939"/>
                  </a:lnTo>
                  <a:lnTo>
                    <a:pt x="43309" y="1"/>
                  </a:lnTo>
                  <a:lnTo>
                    <a:pt x="42359" y="1"/>
                  </a:lnTo>
                  <a:lnTo>
                    <a:pt x="42359" y="939"/>
                  </a:lnTo>
                  <a:lnTo>
                    <a:pt x="41421" y="939"/>
                  </a:lnTo>
                  <a:lnTo>
                    <a:pt x="41421" y="2815"/>
                  </a:lnTo>
                  <a:lnTo>
                    <a:pt x="39544" y="2815"/>
                  </a:lnTo>
                  <a:lnTo>
                    <a:pt x="39544" y="939"/>
                  </a:lnTo>
                  <a:lnTo>
                    <a:pt x="37657" y="939"/>
                  </a:lnTo>
                  <a:lnTo>
                    <a:pt x="37657" y="1"/>
                  </a:lnTo>
                  <a:lnTo>
                    <a:pt x="36719" y="1"/>
                  </a:lnTo>
                  <a:lnTo>
                    <a:pt x="36719" y="1877"/>
                  </a:lnTo>
                  <a:lnTo>
                    <a:pt x="38595" y="1877"/>
                  </a:lnTo>
                  <a:lnTo>
                    <a:pt x="38595" y="2815"/>
                  </a:lnTo>
                  <a:lnTo>
                    <a:pt x="37657" y="2815"/>
                  </a:lnTo>
                  <a:lnTo>
                    <a:pt x="37657" y="3753"/>
                  </a:lnTo>
                  <a:lnTo>
                    <a:pt x="36719" y="3753"/>
                  </a:lnTo>
                  <a:lnTo>
                    <a:pt x="36719" y="1877"/>
                  </a:lnTo>
                  <a:lnTo>
                    <a:pt x="34830" y="1877"/>
                  </a:lnTo>
                  <a:lnTo>
                    <a:pt x="34830" y="2815"/>
                  </a:lnTo>
                  <a:lnTo>
                    <a:pt x="33892" y="2815"/>
                  </a:lnTo>
                  <a:lnTo>
                    <a:pt x="33892" y="1877"/>
                  </a:lnTo>
                  <a:lnTo>
                    <a:pt x="32954" y="1877"/>
                  </a:lnTo>
                  <a:lnTo>
                    <a:pt x="32954" y="939"/>
                  </a:lnTo>
                  <a:lnTo>
                    <a:pt x="32004" y="939"/>
                  </a:lnTo>
                  <a:lnTo>
                    <a:pt x="32004" y="2815"/>
                  </a:lnTo>
                  <a:lnTo>
                    <a:pt x="30128" y="2815"/>
                  </a:lnTo>
                  <a:lnTo>
                    <a:pt x="30128" y="1877"/>
                  </a:lnTo>
                  <a:lnTo>
                    <a:pt x="29190" y="1877"/>
                  </a:lnTo>
                  <a:lnTo>
                    <a:pt x="29190" y="2815"/>
                  </a:lnTo>
                  <a:lnTo>
                    <a:pt x="28239" y="2815"/>
                  </a:lnTo>
                  <a:lnTo>
                    <a:pt x="28239" y="1877"/>
                  </a:lnTo>
                  <a:lnTo>
                    <a:pt x="27301" y="1877"/>
                  </a:lnTo>
                  <a:lnTo>
                    <a:pt x="27301" y="2815"/>
                  </a:lnTo>
                  <a:lnTo>
                    <a:pt x="26363" y="2815"/>
                  </a:lnTo>
                  <a:lnTo>
                    <a:pt x="26363" y="3753"/>
                  </a:lnTo>
                  <a:lnTo>
                    <a:pt x="28239" y="3753"/>
                  </a:lnTo>
                  <a:lnTo>
                    <a:pt x="28239" y="4691"/>
                  </a:lnTo>
                  <a:lnTo>
                    <a:pt x="29190" y="4691"/>
                  </a:lnTo>
                  <a:lnTo>
                    <a:pt x="29190" y="5629"/>
                  </a:lnTo>
                  <a:lnTo>
                    <a:pt x="25413" y="5629"/>
                  </a:lnTo>
                  <a:lnTo>
                    <a:pt x="25413" y="4691"/>
                  </a:lnTo>
                  <a:lnTo>
                    <a:pt x="26363" y="4691"/>
                  </a:lnTo>
                  <a:lnTo>
                    <a:pt x="26363" y="3753"/>
                  </a:lnTo>
                  <a:lnTo>
                    <a:pt x="25413" y="3753"/>
                  </a:lnTo>
                  <a:lnTo>
                    <a:pt x="25413" y="2815"/>
                  </a:lnTo>
                  <a:lnTo>
                    <a:pt x="23537" y="2815"/>
                  </a:lnTo>
                  <a:lnTo>
                    <a:pt x="23537" y="1877"/>
                  </a:lnTo>
                  <a:lnTo>
                    <a:pt x="22599" y="1877"/>
                  </a:lnTo>
                  <a:lnTo>
                    <a:pt x="22599" y="939"/>
                  </a:lnTo>
                  <a:lnTo>
                    <a:pt x="21648" y="939"/>
                  </a:lnTo>
                  <a:lnTo>
                    <a:pt x="21648" y="1877"/>
                  </a:lnTo>
                  <a:lnTo>
                    <a:pt x="20710" y="1877"/>
                  </a:lnTo>
                  <a:lnTo>
                    <a:pt x="20710" y="939"/>
                  </a:lnTo>
                  <a:lnTo>
                    <a:pt x="19772" y="939"/>
                  </a:lnTo>
                  <a:lnTo>
                    <a:pt x="19772" y="1877"/>
                  </a:lnTo>
                  <a:lnTo>
                    <a:pt x="18834" y="1877"/>
                  </a:lnTo>
                  <a:lnTo>
                    <a:pt x="18834" y="939"/>
                  </a:lnTo>
                  <a:lnTo>
                    <a:pt x="17884" y="939"/>
                  </a:lnTo>
                  <a:lnTo>
                    <a:pt x="17884" y="1877"/>
                  </a:lnTo>
                  <a:lnTo>
                    <a:pt x="16008" y="1877"/>
                  </a:lnTo>
                  <a:lnTo>
                    <a:pt x="16008" y="2815"/>
                  </a:lnTo>
                  <a:lnTo>
                    <a:pt x="15070" y="2815"/>
                  </a:lnTo>
                  <a:lnTo>
                    <a:pt x="15070" y="3753"/>
                  </a:lnTo>
                  <a:lnTo>
                    <a:pt x="14120" y="3753"/>
                  </a:lnTo>
                  <a:lnTo>
                    <a:pt x="14120" y="5629"/>
                  </a:lnTo>
                  <a:lnTo>
                    <a:pt x="13181" y="5629"/>
                  </a:lnTo>
                  <a:lnTo>
                    <a:pt x="13181" y="6567"/>
                  </a:lnTo>
                  <a:lnTo>
                    <a:pt x="12243" y="6567"/>
                  </a:lnTo>
                  <a:lnTo>
                    <a:pt x="12243" y="5629"/>
                  </a:lnTo>
                  <a:lnTo>
                    <a:pt x="11294" y="5629"/>
                  </a:lnTo>
                  <a:lnTo>
                    <a:pt x="11294" y="4691"/>
                  </a:lnTo>
                  <a:lnTo>
                    <a:pt x="12243" y="4691"/>
                  </a:lnTo>
                  <a:lnTo>
                    <a:pt x="12243" y="3753"/>
                  </a:lnTo>
                  <a:lnTo>
                    <a:pt x="13181" y="3753"/>
                  </a:lnTo>
                  <a:lnTo>
                    <a:pt x="13181" y="1877"/>
                  </a:lnTo>
                  <a:lnTo>
                    <a:pt x="16008" y="1877"/>
                  </a:lnTo>
                  <a:lnTo>
                    <a:pt x="16008" y="939"/>
                  </a:lnTo>
                  <a:lnTo>
                    <a:pt x="14120" y="939"/>
                  </a:lnTo>
                  <a:lnTo>
                    <a:pt x="14120" y="1"/>
                  </a:lnTo>
                  <a:lnTo>
                    <a:pt x="13181" y="1"/>
                  </a:lnTo>
                  <a:lnTo>
                    <a:pt x="13181" y="939"/>
                  </a:lnTo>
                  <a:lnTo>
                    <a:pt x="12243" y="939"/>
                  </a:lnTo>
                  <a:lnTo>
                    <a:pt x="12243" y="2815"/>
                  </a:lnTo>
                  <a:lnTo>
                    <a:pt x="10356" y="2815"/>
                  </a:lnTo>
                  <a:lnTo>
                    <a:pt x="10356" y="939"/>
                  </a:lnTo>
                  <a:lnTo>
                    <a:pt x="8479" y="939"/>
                  </a:lnTo>
                  <a:lnTo>
                    <a:pt x="84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895664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8477098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159937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1493067" y="4933630"/>
              <a:ext cx="106365" cy="53239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1439318" y="4986812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1439318" y="4721128"/>
              <a:ext cx="53806" cy="10630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1119828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11729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799659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693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4802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426364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213182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0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325255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3145623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30924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30924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2772328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28254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24528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23459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21327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207960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18663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15462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49051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4798124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47449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47449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4424829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4478690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41053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3998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378522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3732100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35188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31987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65576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6451360" y="4933630"/>
              <a:ext cx="106309" cy="53239"/>
            </a:xfrm>
            <a:custGeom>
              <a:avLst/>
              <a:gdLst/>
              <a:ahLst/>
              <a:cxnLst/>
              <a:rect l="l" t="t" r="r" b="b"/>
              <a:pathLst>
                <a:path w="1877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6397498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6397498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6078065" y="4721128"/>
              <a:ext cx="319492" cy="159435"/>
            </a:xfrm>
            <a:custGeom>
              <a:avLst/>
              <a:gdLst/>
              <a:ahLst/>
              <a:cxnLst/>
              <a:rect l="l" t="t" r="r" b="b"/>
              <a:pathLst>
                <a:path w="5641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40" y="2815"/>
                  </a:lnTo>
                  <a:lnTo>
                    <a:pt x="5640" y="1877"/>
                  </a:lnTo>
                  <a:lnTo>
                    <a:pt x="4702" y="1877"/>
                  </a:lnTo>
                  <a:lnTo>
                    <a:pt x="4702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1311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57578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56516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54384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5384601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5171419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4851929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8210734" y="4986812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8103860" y="4933630"/>
              <a:ext cx="106932" cy="53239"/>
            </a:xfrm>
            <a:custGeom>
              <a:avLst/>
              <a:gdLst/>
              <a:ahLst/>
              <a:cxnLst/>
              <a:rect l="l" t="t" r="r" b="b"/>
              <a:pathLst>
                <a:path w="1888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805073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8050734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7730565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877"/>
                  </a:lnTo>
                  <a:lnTo>
                    <a:pt x="1888" y="1877"/>
                  </a:lnTo>
                  <a:lnTo>
                    <a:pt x="1888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77836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50" y="1"/>
                  </a:moveTo>
                  <a:lnTo>
                    <a:pt x="950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74103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77" y="1877"/>
                  </a:lnTo>
                  <a:lnTo>
                    <a:pt x="3777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73041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0909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703778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68245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65044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76" y="2815"/>
                  </a:lnTo>
                  <a:lnTo>
                    <a:pt x="1876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02" y="2815"/>
                  </a:lnTo>
                  <a:lnTo>
                    <a:pt x="4702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9063575" y="4721128"/>
              <a:ext cx="80425" cy="53183"/>
            </a:xfrm>
            <a:custGeom>
              <a:avLst/>
              <a:gdLst/>
              <a:ahLst/>
              <a:cxnLst/>
              <a:rect l="l" t="t" r="r" b="b"/>
              <a:pathLst>
                <a:path w="142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420" y="93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8956645" y="4827379"/>
              <a:ext cx="187357" cy="159491"/>
            </a:xfrm>
            <a:custGeom>
              <a:avLst/>
              <a:gdLst/>
              <a:ahLst/>
              <a:cxnLst/>
              <a:rect l="l" t="t" r="r" b="b"/>
              <a:pathLst>
                <a:path w="3308" h="2816" extrusionOk="0">
                  <a:moveTo>
                    <a:pt x="950" y="1"/>
                  </a:moveTo>
                  <a:lnTo>
                    <a:pt x="950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308" y="93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874340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90" y="939"/>
                  </a:lnTo>
                  <a:lnTo>
                    <a:pt x="1890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8690280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84770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81569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2815"/>
                  </a:lnTo>
                  <a:lnTo>
                    <a:pt x="1888" y="2815"/>
                  </a:lnTo>
                  <a:lnTo>
                    <a:pt x="1888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4"/>
          <p:cNvGrpSpPr/>
          <p:nvPr/>
        </p:nvGrpSpPr>
        <p:grpSpPr>
          <a:xfrm>
            <a:off x="77519" y="76775"/>
            <a:ext cx="8988316" cy="4989522"/>
            <a:chOff x="836356" y="408591"/>
            <a:chExt cx="7693500" cy="4326300"/>
          </a:xfrm>
        </p:grpSpPr>
        <p:sp>
          <p:nvSpPr>
            <p:cNvPr id="543" name="Google Shape;543;p4"/>
            <p:cNvSpPr/>
            <p:nvPr/>
          </p:nvSpPr>
          <p:spPr>
            <a:xfrm>
              <a:off x="836356" y="408591"/>
              <a:ext cx="7693500" cy="43263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894297" y="467266"/>
              <a:ext cx="7583400" cy="42009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4"/>
          <p:cNvSpPr txBox="1">
            <a:spLocks noGrp="1"/>
          </p:cNvSpPr>
          <p:nvPr>
            <p:ph type="body" idx="1"/>
          </p:nvPr>
        </p:nvSpPr>
        <p:spPr>
          <a:xfrm>
            <a:off x="720000" y="923875"/>
            <a:ext cx="7704000" cy="3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2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6" name="Google Shape;54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" name="Google Shape;850;p6"/>
          <p:cNvGrpSpPr/>
          <p:nvPr/>
        </p:nvGrpSpPr>
        <p:grpSpPr>
          <a:xfrm>
            <a:off x="189696" y="184100"/>
            <a:ext cx="8792995" cy="4817325"/>
            <a:chOff x="-9" y="105624"/>
            <a:chExt cx="9144129" cy="5040625"/>
          </a:xfrm>
        </p:grpSpPr>
        <p:sp>
          <p:nvSpPr>
            <p:cNvPr id="851" name="Google Shape;851;p6"/>
            <p:cNvSpPr/>
            <p:nvPr/>
          </p:nvSpPr>
          <p:spPr>
            <a:xfrm>
              <a:off x="-9" y="105624"/>
              <a:ext cx="9144068" cy="4563100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60" y="4668687"/>
              <a:ext cx="9144059" cy="52512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1493067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1493067" y="4827379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1439318" y="4880505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1386193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138619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133306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133306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10667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1066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95977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9066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746533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6934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639603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3201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213182" y="4933630"/>
              <a:ext cx="53862" cy="53239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106931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538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3145623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3145623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30924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3039316" y="509306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3039316" y="477425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2985567" y="503993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2985567" y="472112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27192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27192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2612272" y="4880505"/>
              <a:ext cx="53862" cy="106365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25591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2399033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23459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22927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19726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18663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1759431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17063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4798124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4798124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47449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6918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46918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4638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4638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4371703" y="4933630"/>
              <a:ext cx="107045" cy="106365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371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42654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"/>
            <p:cNvSpPr/>
            <p:nvPr/>
          </p:nvSpPr>
          <p:spPr>
            <a:xfrm>
              <a:off x="4211647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4052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3998408" y="503993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39452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3625170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351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3411988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335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6451360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76" y="938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64513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6397498" y="4880505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63443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3443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62912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62912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60249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0249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9179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9" y="187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58648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57047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56516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5597782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"/>
            <p:cNvSpPr/>
            <p:nvPr/>
          </p:nvSpPr>
          <p:spPr>
            <a:xfrm>
              <a:off x="52783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5171419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5065111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5011362" y="4933630"/>
              <a:ext cx="53806" cy="53239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8103860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81038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8050734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7996873" y="509306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7996873" y="477425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7943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7943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76774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7" y="1877"/>
                  </a:lnTo>
                  <a:lnTo>
                    <a:pt x="1877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76774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7570452" y="4880505"/>
              <a:ext cx="53919" cy="106365"/>
            </a:xfrm>
            <a:custGeom>
              <a:avLst/>
              <a:gdLst/>
              <a:ahLst/>
              <a:cxnLst/>
              <a:rect l="l" t="t" r="r" b="b"/>
              <a:pathLst>
                <a:path w="952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75173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7357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73041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72510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69308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6824598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6717667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6664485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901045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8956645" y="503993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89035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8583406" y="4986812"/>
              <a:ext cx="160058" cy="106309"/>
            </a:xfrm>
            <a:custGeom>
              <a:avLst/>
              <a:gdLst/>
              <a:ahLst/>
              <a:cxnLst/>
              <a:rect l="l" t="t" r="r" b="b"/>
              <a:pathLst>
                <a:path w="2826" h="1877" extrusionOk="0">
                  <a:moveTo>
                    <a:pt x="950" y="0"/>
                  </a:moveTo>
                  <a:lnTo>
                    <a:pt x="950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6" y="1876"/>
                  </a:lnTo>
                  <a:lnTo>
                    <a:pt x="2826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8477098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8370168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31704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1493067" y="4721128"/>
              <a:ext cx="53239" cy="10630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1439318" y="4827379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138619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066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934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213182" y="472112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3145623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30924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3039316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7192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23459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663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4798124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47449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46918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4371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3998408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35188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64513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6397498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63443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60249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56516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517141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81038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050734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7996873" y="472112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774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73041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824598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0" y="4721128"/>
              <a:ext cx="9144068" cy="425121"/>
            </a:xfrm>
            <a:custGeom>
              <a:avLst/>
              <a:gdLst/>
              <a:ahLst/>
              <a:cxnLst/>
              <a:rect l="l" t="t" r="r" b="b"/>
              <a:pathLst>
                <a:path w="161449" h="7506" extrusionOk="0">
                  <a:moveTo>
                    <a:pt x="4715" y="3753"/>
                  </a:moveTo>
                  <a:lnTo>
                    <a:pt x="4715" y="4691"/>
                  </a:lnTo>
                  <a:lnTo>
                    <a:pt x="3765" y="4691"/>
                  </a:lnTo>
                  <a:lnTo>
                    <a:pt x="3765" y="5629"/>
                  </a:lnTo>
                  <a:lnTo>
                    <a:pt x="1889" y="5629"/>
                  </a:lnTo>
                  <a:lnTo>
                    <a:pt x="1889" y="4691"/>
                  </a:lnTo>
                  <a:lnTo>
                    <a:pt x="951" y="4691"/>
                  </a:lnTo>
                  <a:lnTo>
                    <a:pt x="951" y="3753"/>
                  </a:lnTo>
                  <a:lnTo>
                    <a:pt x="1889" y="3753"/>
                  </a:lnTo>
                  <a:lnTo>
                    <a:pt x="1889" y="4691"/>
                  </a:lnTo>
                  <a:lnTo>
                    <a:pt x="3765" y="4691"/>
                  </a:lnTo>
                  <a:lnTo>
                    <a:pt x="3765" y="3753"/>
                  </a:lnTo>
                  <a:close/>
                  <a:moveTo>
                    <a:pt x="17884" y="2815"/>
                  </a:moveTo>
                  <a:lnTo>
                    <a:pt x="17884" y="4691"/>
                  </a:lnTo>
                  <a:lnTo>
                    <a:pt x="16946" y="4691"/>
                  </a:lnTo>
                  <a:lnTo>
                    <a:pt x="16946" y="5629"/>
                  </a:lnTo>
                  <a:lnTo>
                    <a:pt x="16008" y="5629"/>
                  </a:lnTo>
                  <a:lnTo>
                    <a:pt x="16008" y="4691"/>
                  </a:lnTo>
                  <a:lnTo>
                    <a:pt x="16946" y="4691"/>
                  </a:lnTo>
                  <a:lnTo>
                    <a:pt x="16946" y="2815"/>
                  </a:lnTo>
                  <a:close/>
                  <a:moveTo>
                    <a:pt x="22599" y="2815"/>
                  </a:moveTo>
                  <a:lnTo>
                    <a:pt x="22599" y="3753"/>
                  </a:lnTo>
                  <a:lnTo>
                    <a:pt x="23537" y="3753"/>
                  </a:lnTo>
                  <a:lnTo>
                    <a:pt x="23537" y="4691"/>
                  </a:lnTo>
                  <a:lnTo>
                    <a:pt x="20710" y="4691"/>
                  </a:lnTo>
                  <a:lnTo>
                    <a:pt x="20710" y="5629"/>
                  </a:lnTo>
                  <a:lnTo>
                    <a:pt x="18834" y="5629"/>
                  </a:lnTo>
                  <a:lnTo>
                    <a:pt x="18834" y="3753"/>
                  </a:lnTo>
                  <a:lnTo>
                    <a:pt x="19772" y="3753"/>
                  </a:lnTo>
                  <a:lnTo>
                    <a:pt x="19772" y="4691"/>
                  </a:lnTo>
                  <a:lnTo>
                    <a:pt x="20710" y="4691"/>
                  </a:lnTo>
                  <a:lnTo>
                    <a:pt x="20710" y="3753"/>
                  </a:lnTo>
                  <a:lnTo>
                    <a:pt x="21648" y="3753"/>
                  </a:lnTo>
                  <a:lnTo>
                    <a:pt x="21648" y="2815"/>
                  </a:lnTo>
                  <a:close/>
                  <a:moveTo>
                    <a:pt x="33892" y="3753"/>
                  </a:moveTo>
                  <a:lnTo>
                    <a:pt x="33892" y="4691"/>
                  </a:lnTo>
                  <a:lnTo>
                    <a:pt x="32954" y="4691"/>
                  </a:lnTo>
                  <a:lnTo>
                    <a:pt x="32954" y="5629"/>
                  </a:lnTo>
                  <a:lnTo>
                    <a:pt x="31066" y="5629"/>
                  </a:lnTo>
                  <a:lnTo>
                    <a:pt x="31066" y="4691"/>
                  </a:lnTo>
                  <a:lnTo>
                    <a:pt x="30128" y="4691"/>
                  </a:lnTo>
                  <a:lnTo>
                    <a:pt x="30128" y="3753"/>
                  </a:lnTo>
                  <a:lnTo>
                    <a:pt x="31066" y="3753"/>
                  </a:lnTo>
                  <a:lnTo>
                    <a:pt x="31066" y="4691"/>
                  </a:lnTo>
                  <a:lnTo>
                    <a:pt x="32954" y="4691"/>
                  </a:lnTo>
                  <a:lnTo>
                    <a:pt x="32954" y="3753"/>
                  </a:lnTo>
                  <a:close/>
                  <a:moveTo>
                    <a:pt x="47073" y="2815"/>
                  </a:moveTo>
                  <a:lnTo>
                    <a:pt x="47073" y="4691"/>
                  </a:lnTo>
                  <a:lnTo>
                    <a:pt x="46124" y="4691"/>
                  </a:lnTo>
                  <a:lnTo>
                    <a:pt x="46124" y="5629"/>
                  </a:lnTo>
                  <a:lnTo>
                    <a:pt x="45185" y="5629"/>
                  </a:lnTo>
                  <a:lnTo>
                    <a:pt x="45185" y="4691"/>
                  </a:lnTo>
                  <a:lnTo>
                    <a:pt x="46124" y="4691"/>
                  </a:lnTo>
                  <a:lnTo>
                    <a:pt x="46124" y="2815"/>
                  </a:lnTo>
                  <a:close/>
                  <a:moveTo>
                    <a:pt x="51776" y="2815"/>
                  </a:moveTo>
                  <a:lnTo>
                    <a:pt x="51776" y="3753"/>
                  </a:lnTo>
                  <a:lnTo>
                    <a:pt x="52714" y="3753"/>
                  </a:lnTo>
                  <a:lnTo>
                    <a:pt x="52714" y="4691"/>
                  </a:lnTo>
                  <a:lnTo>
                    <a:pt x="49887" y="4691"/>
                  </a:lnTo>
                  <a:lnTo>
                    <a:pt x="49887" y="5629"/>
                  </a:lnTo>
                  <a:lnTo>
                    <a:pt x="48011" y="5629"/>
                  </a:lnTo>
                  <a:lnTo>
                    <a:pt x="48011" y="3753"/>
                  </a:lnTo>
                  <a:lnTo>
                    <a:pt x="48949" y="3753"/>
                  </a:lnTo>
                  <a:lnTo>
                    <a:pt x="48949" y="4691"/>
                  </a:lnTo>
                  <a:lnTo>
                    <a:pt x="49887" y="4691"/>
                  </a:lnTo>
                  <a:lnTo>
                    <a:pt x="49887" y="3753"/>
                  </a:lnTo>
                  <a:lnTo>
                    <a:pt x="50838" y="3753"/>
                  </a:lnTo>
                  <a:lnTo>
                    <a:pt x="50838" y="2815"/>
                  </a:lnTo>
                  <a:close/>
                  <a:moveTo>
                    <a:pt x="63069" y="3753"/>
                  </a:moveTo>
                  <a:lnTo>
                    <a:pt x="63069" y="4691"/>
                  </a:lnTo>
                  <a:lnTo>
                    <a:pt x="62131" y="4691"/>
                  </a:lnTo>
                  <a:lnTo>
                    <a:pt x="62131" y="5629"/>
                  </a:lnTo>
                  <a:lnTo>
                    <a:pt x="60243" y="5629"/>
                  </a:lnTo>
                  <a:lnTo>
                    <a:pt x="60243" y="4691"/>
                  </a:lnTo>
                  <a:lnTo>
                    <a:pt x="59305" y="4691"/>
                  </a:lnTo>
                  <a:lnTo>
                    <a:pt x="59305" y="3753"/>
                  </a:lnTo>
                  <a:lnTo>
                    <a:pt x="60243" y="3753"/>
                  </a:lnTo>
                  <a:lnTo>
                    <a:pt x="60243" y="4691"/>
                  </a:lnTo>
                  <a:lnTo>
                    <a:pt x="62131" y="4691"/>
                  </a:lnTo>
                  <a:lnTo>
                    <a:pt x="62131" y="3753"/>
                  </a:lnTo>
                  <a:close/>
                  <a:moveTo>
                    <a:pt x="76250" y="2815"/>
                  </a:moveTo>
                  <a:lnTo>
                    <a:pt x="76250" y="4691"/>
                  </a:lnTo>
                  <a:lnTo>
                    <a:pt x="75312" y="4691"/>
                  </a:lnTo>
                  <a:lnTo>
                    <a:pt x="75312" y="5629"/>
                  </a:lnTo>
                  <a:lnTo>
                    <a:pt x="74363" y="5629"/>
                  </a:lnTo>
                  <a:lnTo>
                    <a:pt x="74363" y="4691"/>
                  </a:lnTo>
                  <a:lnTo>
                    <a:pt x="75312" y="4691"/>
                  </a:lnTo>
                  <a:lnTo>
                    <a:pt x="75312" y="2815"/>
                  </a:lnTo>
                  <a:close/>
                  <a:moveTo>
                    <a:pt x="80953" y="2815"/>
                  </a:moveTo>
                  <a:lnTo>
                    <a:pt x="80953" y="3753"/>
                  </a:lnTo>
                  <a:lnTo>
                    <a:pt x="81903" y="3753"/>
                  </a:lnTo>
                  <a:lnTo>
                    <a:pt x="81903" y="4691"/>
                  </a:lnTo>
                  <a:lnTo>
                    <a:pt x="79077" y="4691"/>
                  </a:lnTo>
                  <a:lnTo>
                    <a:pt x="79077" y="5629"/>
                  </a:lnTo>
                  <a:lnTo>
                    <a:pt x="77188" y="5629"/>
                  </a:lnTo>
                  <a:lnTo>
                    <a:pt x="77188" y="3753"/>
                  </a:lnTo>
                  <a:lnTo>
                    <a:pt x="78127" y="3753"/>
                  </a:lnTo>
                  <a:lnTo>
                    <a:pt x="78127" y="4691"/>
                  </a:lnTo>
                  <a:lnTo>
                    <a:pt x="79077" y="4691"/>
                  </a:lnTo>
                  <a:lnTo>
                    <a:pt x="79077" y="3753"/>
                  </a:lnTo>
                  <a:lnTo>
                    <a:pt x="80015" y="3753"/>
                  </a:lnTo>
                  <a:lnTo>
                    <a:pt x="80015" y="2815"/>
                  </a:lnTo>
                  <a:close/>
                  <a:moveTo>
                    <a:pt x="92246" y="3753"/>
                  </a:moveTo>
                  <a:lnTo>
                    <a:pt x="92246" y="4691"/>
                  </a:lnTo>
                  <a:lnTo>
                    <a:pt x="91308" y="4691"/>
                  </a:lnTo>
                  <a:lnTo>
                    <a:pt x="91308" y="5629"/>
                  </a:lnTo>
                  <a:lnTo>
                    <a:pt x="89432" y="5629"/>
                  </a:lnTo>
                  <a:lnTo>
                    <a:pt x="89432" y="4691"/>
                  </a:lnTo>
                  <a:lnTo>
                    <a:pt x="88482" y="4691"/>
                  </a:lnTo>
                  <a:lnTo>
                    <a:pt x="88482" y="3753"/>
                  </a:lnTo>
                  <a:lnTo>
                    <a:pt x="89432" y="3753"/>
                  </a:lnTo>
                  <a:lnTo>
                    <a:pt x="89432" y="4691"/>
                  </a:lnTo>
                  <a:lnTo>
                    <a:pt x="91308" y="4691"/>
                  </a:lnTo>
                  <a:lnTo>
                    <a:pt x="91308" y="3753"/>
                  </a:lnTo>
                  <a:close/>
                  <a:moveTo>
                    <a:pt x="105428" y="2815"/>
                  </a:moveTo>
                  <a:lnTo>
                    <a:pt x="105428" y="4691"/>
                  </a:lnTo>
                  <a:lnTo>
                    <a:pt x="104489" y="4691"/>
                  </a:lnTo>
                  <a:lnTo>
                    <a:pt x="104489" y="5629"/>
                  </a:lnTo>
                  <a:lnTo>
                    <a:pt x="103551" y="5629"/>
                  </a:lnTo>
                  <a:lnTo>
                    <a:pt x="103551" y="4691"/>
                  </a:lnTo>
                  <a:lnTo>
                    <a:pt x="104489" y="4691"/>
                  </a:lnTo>
                  <a:lnTo>
                    <a:pt x="104489" y="2815"/>
                  </a:lnTo>
                  <a:close/>
                  <a:moveTo>
                    <a:pt x="110142" y="2815"/>
                  </a:moveTo>
                  <a:lnTo>
                    <a:pt x="110142" y="3753"/>
                  </a:lnTo>
                  <a:lnTo>
                    <a:pt x="111080" y="3753"/>
                  </a:lnTo>
                  <a:lnTo>
                    <a:pt x="111080" y="4691"/>
                  </a:lnTo>
                  <a:lnTo>
                    <a:pt x="108254" y="4691"/>
                  </a:lnTo>
                  <a:lnTo>
                    <a:pt x="108254" y="5629"/>
                  </a:lnTo>
                  <a:lnTo>
                    <a:pt x="106378" y="5629"/>
                  </a:lnTo>
                  <a:lnTo>
                    <a:pt x="106378" y="3753"/>
                  </a:lnTo>
                  <a:lnTo>
                    <a:pt x="107316" y="3753"/>
                  </a:lnTo>
                  <a:lnTo>
                    <a:pt x="107316" y="4691"/>
                  </a:lnTo>
                  <a:lnTo>
                    <a:pt x="108254" y="4691"/>
                  </a:lnTo>
                  <a:lnTo>
                    <a:pt x="108254" y="3753"/>
                  </a:lnTo>
                  <a:lnTo>
                    <a:pt x="109192" y="3753"/>
                  </a:lnTo>
                  <a:lnTo>
                    <a:pt x="109192" y="2815"/>
                  </a:lnTo>
                  <a:close/>
                  <a:moveTo>
                    <a:pt x="121436" y="3753"/>
                  </a:moveTo>
                  <a:lnTo>
                    <a:pt x="121436" y="4691"/>
                  </a:lnTo>
                  <a:lnTo>
                    <a:pt x="120498" y="4691"/>
                  </a:lnTo>
                  <a:lnTo>
                    <a:pt x="120498" y="5629"/>
                  </a:lnTo>
                  <a:lnTo>
                    <a:pt x="118609" y="5629"/>
                  </a:lnTo>
                  <a:lnTo>
                    <a:pt x="118609" y="4691"/>
                  </a:lnTo>
                  <a:lnTo>
                    <a:pt x="117671" y="4691"/>
                  </a:lnTo>
                  <a:lnTo>
                    <a:pt x="117671" y="3753"/>
                  </a:lnTo>
                  <a:lnTo>
                    <a:pt x="118609" y="3753"/>
                  </a:lnTo>
                  <a:lnTo>
                    <a:pt x="118609" y="4691"/>
                  </a:lnTo>
                  <a:lnTo>
                    <a:pt x="120498" y="4691"/>
                  </a:lnTo>
                  <a:lnTo>
                    <a:pt x="120498" y="3753"/>
                  </a:lnTo>
                  <a:close/>
                  <a:moveTo>
                    <a:pt x="134617" y="2815"/>
                  </a:moveTo>
                  <a:lnTo>
                    <a:pt x="134617" y="4691"/>
                  </a:lnTo>
                  <a:lnTo>
                    <a:pt x="133667" y="4691"/>
                  </a:lnTo>
                  <a:lnTo>
                    <a:pt x="133667" y="5629"/>
                  </a:lnTo>
                  <a:lnTo>
                    <a:pt x="132729" y="5629"/>
                  </a:lnTo>
                  <a:lnTo>
                    <a:pt x="132729" y="4691"/>
                  </a:lnTo>
                  <a:lnTo>
                    <a:pt x="133667" y="4691"/>
                  </a:lnTo>
                  <a:lnTo>
                    <a:pt x="133667" y="2815"/>
                  </a:lnTo>
                  <a:close/>
                  <a:moveTo>
                    <a:pt x="139319" y="2815"/>
                  </a:moveTo>
                  <a:lnTo>
                    <a:pt x="139319" y="3753"/>
                  </a:lnTo>
                  <a:lnTo>
                    <a:pt x="140257" y="3753"/>
                  </a:lnTo>
                  <a:lnTo>
                    <a:pt x="140257" y="4691"/>
                  </a:lnTo>
                  <a:lnTo>
                    <a:pt x="137432" y="4691"/>
                  </a:lnTo>
                  <a:lnTo>
                    <a:pt x="137432" y="5629"/>
                  </a:lnTo>
                  <a:lnTo>
                    <a:pt x="135555" y="5629"/>
                  </a:lnTo>
                  <a:lnTo>
                    <a:pt x="135555" y="3753"/>
                  </a:lnTo>
                  <a:lnTo>
                    <a:pt x="136493" y="3753"/>
                  </a:lnTo>
                  <a:lnTo>
                    <a:pt x="136493" y="4691"/>
                  </a:lnTo>
                  <a:lnTo>
                    <a:pt x="137432" y="4691"/>
                  </a:lnTo>
                  <a:lnTo>
                    <a:pt x="137432" y="3753"/>
                  </a:lnTo>
                  <a:lnTo>
                    <a:pt x="138381" y="3753"/>
                  </a:lnTo>
                  <a:lnTo>
                    <a:pt x="138381" y="2815"/>
                  </a:lnTo>
                  <a:close/>
                  <a:moveTo>
                    <a:pt x="150613" y="3753"/>
                  </a:moveTo>
                  <a:lnTo>
                    <a:pt x="150613" y="4691"/>
                  </a:lnTo>
                  <a:lnTo>
                    <a:pt x="149675" y="4691"/>
                  </a:lnTo>
                  <a:lnTo>
                    <a:pt x="149675" y="5629"/>
                  </a:lnTo>
                  <a:lnTo>
                    <a:pt x="147786" y="5629"/>
                  </a:lnTo>
                  <a:lnTo>
                    <a:pt x="147786" y="4691"/>
                  </a:lnTo>
                  <a:lnTo>
                    <a:pt x="146848" y="4691"/>
                  </a:lnTo>
                  <a:lnTo>
                    <a:pt x="146848" y="3753"/>
                  </a:lnTo>
                  <a:lnTo>
                    <a:pt x="147786" y="3753"/>
                  </a:lnTo>
                  <a:lnTo>
                    <a:pt x="147786" y="4691"/>
                  </a:lnTo>
                  <a:lnTo>
                    <a:pt x="149675" y="4691"/>
                  </a:lnTo>
                  <a:lnTo>
                    <a:pt x="149675" y="3753"/>
                  </a:lnTo>
                  <a:close/>
                  <a:moveTo>
                    <a:pt x="7529" y="4691"/>
                  </a:moveTo>
                  <a:lnTo>
                    <a:pt x="7529" y="5629"/>
                  </a:lnTo>
                  <a:lnTo>
                    <a:pt x="8479" y="5629"/>
                  </a:lnTo>
                  <a:lnTo>
                    <a:pt x="8479" y="6567"/>
                  </a:lnTo>
                  <a:lnTo>
                    <a:pt x="5653" y="6567"/>
                  </a:lnTo>
                  <a:lnTo>
                    <a:pt x="5653" y="5629"/>
                  </a:lnTo>
                  <a:lnTo>
                    <a:pt x="6591" y="5629"/>
                  </a:lnTo>
                  <a:lnTo>
                    <a:pt x="6591" y="4691"/>
                  </a:lnTo>
                  <a:close/>
                  <a:moveTo>
                    <a:pt x="36719" y="4691"/>
                  </a:moveTo>
                  <a:lnTo>
                    <a:pt x="36719" y="5629"/>
                  </a:lnTo>
                  <a:lnTo>
                    <a:pt x="37657" y="5629"/>
                  </a:lnTo>
                  <a:lnTo>
                    <a:pt x="37657" y="6567"/>
                  </a:lnTo>
                  <a:lnTo>
                    <a:pt x="34830" y="6567"/>
                  </a:lnTo>
                  <a:lnTo>
                    <a:pt x="34830" y="5629"/>
                  </a:lnTo>
                  <a:lnTo>
                    <a:pt x="35768" y="5629"/>
                  </a:lnTo>
                  <a:lnTo>
                    <a:pt x="35768" y="4691"/>
                  </a:lnTo>
                  <a:close/>
                  <a:moveTo>
                    <a:pt x="65896" y="4691"/>
                  </a:moveTo>
                  <a:lnTo>
                    <a:pt x="65896" y="5629"/>
                  </a:lnTo>
                  <a:lnTo>
                    <a:pt x="66834" y="5629"/>
                  </a:lnTo>
                  <a:lnTo>
                    <a:pt x="66834" y="6567"/>
                  </a:lnTo>
                  <a:lnTo>
                    <a:pt x="64007" y="6567"/>
                  </a:lnTo>
                  <a:lnTo>
                    <a:pt x="64007" y="5629"/>
                  </a:lnTo>
                  <a:lnTo>
                    <a:pt x="64958" y="5629"/>
                  </a:lnTo>
                  <a:lnTo>
                    <a:pt x="64958" y="4691"/>
                  </a:lnTo>
                  <a:close/>
                  <a:moveTo>
                    <a:pt x="95073" y="4691"/>
                  </a:moveTo>
                  <a:lnTo>
                    <a:pt x="95073" y="5629"/>
                  </a:lnTo>
                  <a:lnTo>
                    <a:pt x="96023" y="5629"/>
                  </a:lnTo>
                  <a:lnTo>
                    <a:pt x="96023" y="6567"/>
                  </a:lnTo>
                  <a:lnTo>
                    <a:pt x="93197" y="6567"/>
                  </a:lnTo>
                  <a:lnTo>
                    <a:pt x="93197" y="5629"/>
                  </a:lnTo>
                  <a:lnTo>
                    <a:pt x="94135" y="5629"/>
                  </a:lnTo>
                  <a:lnTo>
                    <a:pt x="94135" y="4691"/>
                  </a:lnTo>
                  <a:close/>
                  <a:moveTo>
                    <a:pt x="124262" y="4691"/>
                  </a:moveTo>
                  <a:lnTo>
                    <a:pt x="124262" y="5629"/>
                  </a:lnTo>
                  <a:lnTo>
                    <a:pt x="125200" y="5629"/>
                  </a:lnTo>
                  <a:lnTo>
                    <a:pt x="125200" y="6567"/>
                  </a:lnTo>
                  <a:lnTo>
                    <a:pt x="122374" y="6567"/>
                  </a:lnTo>
                  <a:lnTo>
                    <a:pt x="122374" y="5629"/>
                  </a:lnTo>
                  <a:lnTo>
                    <a:pt x="123312" y="5629"/>
                  </a:lnTo>
                  <a:lnTo>
                    <a:pt x="123312" y="4691"/>
                  </a:lnTo>
                  <a:close/>
                  <a:moveTo>
                    <a:pt x="153439" y="4691"/>
                  </a:moveTo>
                  <a:lnTo>
                    <a:pt x="153439" y="5629"/>
                  </a:lnTo>
                  <a:lnTo>
                    <a:pt x="154377" y="5629"/>
                  </a:lnTo>
                  <a:lnTo>
                    <a:pt x="154377" y="6567"/>
                  </a:lnTo>
                  <a:lnTo>
                    <a:pt x="151551" y="6567"/>
                  </a:lnTo>
                  <a:lnTo>
                    <a:pt x="151551" y="5629"/>
                  </a:lnTo>
                  <a:lnTo>
                    <a:pt x="152501" y="5629"/>
                  </a:lnTo>
                  <a:lnTo>
                    <a:pt x="152501" y="4691"/>
                  </a:lnTo>
                  <a:close/>
                  <a:moveTo>
                    <a:pt x="7529" y="1"/>
                  </a:moveTo>
                  <a:lnTo>
                    <a:pt x="7529" y="1877"/>
                  </a:lnTo>
                  <a:lnTo>
                    <a:pt x="9418" y="1877"/>
                  </a:lnTo>
                  <a:lnTo>
                    <a:pt x="9418" y="2815"/>
                  </a:lnTo>
                  <a:lnTo>
                    <a:pt x="8479" y="2815"/>
                  </a:lnTo>
                  <a:lnTo>
                    <a:pt x="8479" y="3753"/>
                  </a:lnTo>
                  <a:lnTo>
                    <a:pt x="7529" y="3753"/>
                  </a:lnTo>
                  <a:lnTo>
                    <a:pt x="7529" y="1877"/>
                  </a:lnTo>
                  <a:lnTo>
                    <a:pt x="5653" y="1877"/>
                  </a:lnTo>
                  <a:lnTo>
                    <a:pt x="5653" y="2815"/>
                  </a:lnTo>
                  <a:lnTo>
                    <a:pt x="4715" y="2815"/>
                  </a:lnTo>
                  <a:lnTo>
                    <a:pt x="4715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2827" y="939"/>
                  </a:lnTo>
                  <a:lnTo>
                    <a:pt x="2827" y="2815"/>
                  </a:lnTo>
                  <a:lnTo>
                    <a:pt x="951" y="2815"/>
                  </a:lnTo>
                  <a:lnTo>
                    <a:pt x="951" y="1877"/>
                  </a:lnTo>
                  <a:lnTo>
                    <a:pt x="0" y="1877"/>
                  </a:lnTo>
                  <a:lnTo>
                    <a:pt x="0" y="7505"/>
                  </a:lnTo>
                  <a:lnTo>
                    <a:pt x="24475" y="7505"/>
                  </a:lnTo>
                  <a:lnTo>
                    <a:pt x="24475" y="6567"/>
                  </a:lnTo>
                  <a:lnTo>
                    <a:pt x="23537" y="6567"/>
                  </a:lnTo>
                  <a:lnTo>
                    <a:pt x="23537" y="5629"/>
                  </a:lnTo>
                  <a:lnTo>
                    <a:pt x="24475" y="5629"/>
                  </a:lnTo>
                  <a:lnTo>
                    <a:pt x="24475" y="6567"/>
                  </a:lnTo>
                  <a:lnTo>
                    <a:pt x="25413" y="6567"/>
                  </a:lnTo>
                  <a:lnTo>
                    <a:pt x="25413" y="7505"/>
                  </a:lnTo>
                  <a:lnTo>
                    <a:pt x="53664" y="7505"/>
                  </a:lnTo>
                  <a:lnTo>
                    <a:pt x="53664" y="6567"/>
                  </a:lnTo>
                  <a:lnTo>
                    <a:pt x="52714" y="6567"/>
                  </a:lnTo>
                  <a:lnTo>
                    <a:pt x="52714" y="5629"/>
                  </a:lnTo>
                  <a:lnTo>
                    <a:pt x="53664" y="5629"/>
                  </a:lnTo>
                  <a:lnTo>
                    <a:pt x="53664" y="6567"/>
                  </a:lnTo>
                  <a:lnTo>
                    <a:pt x="54602" y="6567"/>
                  </a:lnTo>
                  <a:lnTo>
                    <a:pt x="54602" y="7505"/>
                  </a:lnTo>
                  <a:lnTo>
                    <a:pt x="82841" y="7505"/>
                  </a:lnTo>
                  <a:lnTo>
                    <a:pt x="82841" y="6567"/>
                  </a:lnTo>
                  <a:lnTo>
                    <a:pt x="81903" y="6567"/>
                  </a:lnTo>
                  <a:lnTo>
                    <a:pt x="81903" y="5629"/>
                  </a:lnTo>
                  <a:lnTo>
                    <a:pt x="82841" y="5629"/>
                  </a:lnTo>
                  <a:lnTo>
                    <a:pt x="82841" y="6567"/>
                  </a:lnTo>
                  <a:lnTo>
                    <a:pt x="83779" y="6567"/>
                  </a:lnTo>
                  <a:lnTo>
                    <a:pt x="83779" y="7505"/>
                  </a:lnTo>
                  <a:lnTo>
                    <a:pt x="112018" y="7505"/>
                  </a:lnTo>
                  <a:lnTo>
                    <a:pt x="112018" y="6567"/>
                  </a:lnTo>
                  <a:lnTo>
                    <a:pt x="111080" y="6567"/>
                  </a:lnTo>
                  <a:lnTo>
                    <a:pt x="111080" y="5629"/>
                  </a:lnTo>
                  <a:lnTo>
                    <a:pt x="112018" y="5629"/>
                  </a:lnTo>
                  <a:lnTo>
                    <a:pt x="112018" y="6567"/>
                  </a:lnTo>
                  <a:lnTo>
                    <a:pt x="112956" y="6567"/>
                  </a:lnTo>
                  <a:lnTo>
                    <a:pt x="112956" y="7505"/>
                  </a:lnTo>
                  <a:lnTo>
                    <a:pt x="141196" y="7505"/>
                  </a:lnTo>
                  <a:lnTo>
                    <a:pt x="141196" y="6567"/>
                  </a:lnTo>
                  <a:lnTo>
                    <a:pt x="140257" y="6567"/>
                  </a:lnTo>
                  <a:lnTo>
                    <a:pt x="140257" y="5629"/>
                  </a:lnTo>
                  <a:lnTo>
                    <a:pt x="141196" y="5629"/>
                  </a:lnTo>
                  <a:lnTo>
                    <a:pt x="141196" y="6567"/>
                  </a:lnTo>
                  <a:lnTo>
                    <a:pt x="142146" y="6567"/>
                  </a:lnTo>
                  <a:lnTo>
                    <a:pt x="142146" y="7505"/>
                  </a:lnTo>
                  <a:lnTo>
                    <a:pt x="161449" y="7505"/>
                  </a:lnTo>
                  <a:lnTo>
                    <a:pt x="161449" y="2815"/>
                  </a:lnTo>
                  <a:lnTo>
                    <a:pt x="160968" y="2815"/>
                  </a:lnTo>
                  <a:lnTo>
                    <a:pt x="160968" y="3753"/>
                  </a:lnTo>
                  <a:lnTo>
                    <a:pt x="160030" y="3753"/>
                  </a:lnTo>
                  <a:lnTo>
                    <a:pt x="160030" y="4691"/>
                  </a:lnTo>
                  <a:lnTo>
                    <a:pt x="160030" y="5629"/>
                  </a:lnTo>
                  <a:lnTo>
                    <a:pt x="159091" y="5629"/>
                  </a:lnTo>
                  <a:lnTo>
                    <a:pt x="159091" y="6567"/>
                  </a:lnTo>
                  <a:lnTo>
                    <a:pt x="158142" y="6567"/>
                  </a:lnTo>
                  <a:lnTo>
                    <a:pt x="158142" y="5629"/>
                  </a:lnTo>
                  <a:lnTo>
                    <a:pt x="157204" y="5629"/>
                  </a:lnTo>
                  <a:lnTo>
                    <a:pt x="157204" y="4691"/>
                  </a:lnTo>
                  <a:lnTo>
                    <a:pt x="158142" y="4691"/>
                  </a:lnTo>
                  <a:lnTo>
                    <a:pt x="158142" y="3753"/>
                  </a:lnTo>
                  <a:lnTo>
                    <a:pt x="159091" y="3753"/>
                  </a:lnTo>
                  <a:lnTo>
                    <a:pt x="159091" y="1877"/>
                  </a:lnTo>
                  <a:lnTo>
                    <a:pt x="161449" y="1877"/>
                  </a:lnTo>
                  <a:lnTo>
                    <a:pt x="161449" y="939"/>
                  </a:lnTo>
                  <a:lnTo>
                    <a:pt x="160030" y="939"/>
                  </a:lnTo>
                  <a:lnTo>
                    <a:pt x="160030" y="1"/>
                  </a:lnTo>
                  <a:lnTo>
                    <a:pt x="159091" y="1"/>
                  </a:lnTo>
                  <a:lnTo>
                    <a:pt x="159091" y="939"/>
                  </a:lnTo>
                  <a:lnTo>
                    <a:pt x="158142" y="939"/>
                  </a:lnTo>
                  <a:lnTo>
                    <a:pt x="158142" y="1877"/>
                  </a:lnTo>
                  <a:lnTo>
                    <a:pt x="158142" y="2815"/>
                  </a:lnTo>
                  <a:lnTo>
                    <a:pt x="156266" y="2815"/>
                  </a:lnTo>
                  <a:lnTo>
                    <a:pt x="156266" y="939"/>
                  </a:lnTo>
                  <a:lnTo>
                    <a:pt x="154377" y="939"/>
                  </a:lnTo>
                  <a:lnTo>
                    <a:pt x="154377" y="1"/>
                  </a:lnTo>
                  <a:lnTo>
                    <a:pt x="153439" y="1"/>
                  </a:lnTo>
                  <a:lnTo>
                    <a:pt x="153439" y="1877"/>
                  </a:lnTo>
                  <a:lnTo>
                    <a:pt x="155328" y="1877"/>
                  </a:lnTo>
                  <a:lnTo>
                    <a:pt x="155328" y="2815"/>
                  </a:lnTo>
                  <a:lnTo>
                    <a:pt x="154377" y="2815"/>
                  </a:lnTo>
                  <a:lnTo>
                    <a:pt x="154377" y="3753"/>
                  </a:lnTo>
                  <a:lnTo>
                    <a:pt x="153439" y="3753"/>
                  </a:lnTo>
                  <a:lnTo>
                    <a:pt x="153439" y="1877"/>
                  </a:lnTo>
                  <a:lnTo>
                    <a:pt x="151551" y="1877"/>
                  </a:lnTo>
                  <a:lnTo>
                    <a:pt x="151551" y="2815"/>
                  </a:lnTo>
                  <a:lnTo>
                    <a:pt x="150613" y="2815"/>
                  </a:lnTo>
                  <a:lnTo>
                    <a:pt x="150613" y="1877"/>
                  </a:lnTo>
                  <a:lnTo>
                    <a:pt x="149675" y="1877"/>
                  </a:lnTo>
                  <a:lnTo>
                    <a:pt x="149675" y="939"/>
                  </a:lnTo>
                  <a:lnTo>
                    <a:pt x="148737" y="939"/>
                  </a:lnTo>
                  <a:lnTo>
                    <a:pt x="148737" y="2815"/>
                  </a:lnTo>
                  <a:lnTo>
                    <a:pt x="146848" y="2815"/>
                  </a:lnTo>
                  <a:lnTo>
                    <a:pt x="146848" y="1877"/>
                  </a:lnTo>
                  <a:lnTo>
                    <a:pt x="145910" y="1877"/>
                  </a:lnTo>
                  <a:lnTo>
                    <a:pt x="145910" y="2815"/>
                  </a:lnTo>
                  <a:lnTo>
                    <a:pt x="144972" y="2815"/>
                  </a:lnTo>
                  <a:lnTo>
                    <a:pt x="144972" y="1877"/>
                  </a:lnTo>
                  <a:lnTo>
                    <a:pt x="144022" y="1877"/>
                  </a:lnTo>
                  <a:lnTo>
                    <a:pt x="144022" y="2815"/>
                  </a:lnTo>
                  <a:lnTo>
                    <a:pt x="143084" y="2815"/>
                  </a:lnTo>
                  <a:lnTo>
                    <a:pt x="143084" y="3753"/>
                  </a:lnTo>
                  <a:lnTo>
                    <a:pt x="144972" y="3753"/>
                  </a:lnTo>
                  <a:lnTo>
                    <a:pt x="144972" y="4691"/>
                  </a:lnTo>
                  <a:lnTo>
                    <a:pt x="145910" y="4691"/>
                  </a:lnTo>
                  <a:lnTo>
                    <a:pt x="145910" y="5629"/>
                  </a:lnTo>
                  <a:lnTo>
                    <a:pt x="142146" y="5629"/>
                  </a:lnTo>
                  <a:lnTo>
                    <a:pt x="142146" y="4691"/>
                  </a:lnTo>
                  <a:lnTo>
                    <a:pt x="143084" y="4691"/>
                  </a:lnTo>
                  <a:lnTo>
                    <a:pt x="143084" y="3753"/>
                  </a:lnTo>
                  <a:lnTo>
                    <a:pt x="142146" y="3753"/>
                  </a:lnTo>
                  <a:lnTo>
                    <a:pt x="142146" y="2815"/>
                  </a:lnTo>
                  <a:lnTo>
                    <a:pt x="140257" y="2815"/>
                  </a:lnTo>
                  <a:lnTo>
                    <a:pt x="140257" y="1877"/>
                  </a:lnTo>
                  <a:lnTo>
                    <a:pt x="139319" y="1877"/>
                  </a:lnTo>
                  <a:lnTo>
                    <a:pt x="139319" y="939"/>
                  </a:lnTo>
                  <a:lnTo>
                    <a:pt x="138381" y="939"/>
                  </a:lnTo>
                  <a:lnTo>
                    <a:pt x="138381" y="1877"/>
                  </a:lnTo>
                  <a:lnTo>
                    <a:pt x="137432" y="1877"/>
                  </a:lnTo>
                  <a:lnTo>
                    <a:pt x="137432" y="939"/>
                  </a:lnTo>
                  <a:lnTo>
                    <a:pt x="136493" y="939"/>
                  </a:lnTo>
                  <a:lnTo>
                    <a:pt x="136493" y="1877"/>
                  </a:lnTo>
                  <a:lnTo>
                    <a:pt x="135555" y="1877"/>
                  </a:lnTo>
                  <a:lnTo>
                    <a:pt x="135555" y="939"/>
                  </a:lnTo>
                  <a:lnTo>
                    <a:pt x="134617" y="939"/>
                  </a:lnTo>
                  <a:lnTo>
                    <a:pt x="134617" y="1877"/>
                  </a:lnTo>
                  <a:lnTo>
                    <a:pt x="132729" y="1877"/>
                  </a:lnTo>
                  <a:lnTo>
                    <a:pt x="132729" y="2815"/>
                  </a:lnTo>
                  <a:lnTo>
                    <a:pt x="131790" y="2815"/>
                  </a:lnTo>
                  <a:lnTo>
                    <a:pt x="131790" y="3753"/>
                  </a:lnTo>
                  <a:lnTo>
                    <a:pt x="130841" y="3753"/>
                  </a:lnTo>
                  <a:lnTo>
                    <a:pt x="130841" y="5629"/>
                  </a:lnTo>
                  <a:lnTo>
                    <a:pt x="129903" y="5629"/>
                  </a:lnTo>
                  <a:lnTo>
                    <a:pt x="129903" y="6567"/>
                  </a:lnTo>
                  <a:lnTo>
                    <a:pt x="128965" y="6567"/>
                  </a:lnTo>
                  <a:lnTo>
                    <a:pt x="128965" y="5629"/>
                  </a:lnTo>
                  <a:lnTo>
                    <a:pt x="128027" y="5629"/>
                  </a:lnTo>
                  <a:lnTo>
                    <a:pt x="128027" y="4691"/>
                  </a:lnTo>
                  <a:lnTo>
                    <a:pt x="128965" y="4691"/>
                  </a:lnTo>
                  <a:lnTo>
                    <a:pt x="128965" y="3753"/>
                  </a:lnTo>
                  <a:lnTo>
                    <a:pt x="129903" y="3753"/>
                  </a:lnTo>
                  <a:lnTo>
                    <a:pt x="129903" y="1877"/>
                  </a:lnTo>
                  <a:lnTo>
                    <a:pt x="132729" y="1877"/>
                  </a:lnTo>
                  <a:lnTo>
                    <a:pt x="132729" y="939"/>
                  </a:lnTo>
                  <a:lnTo>
                    <a:pt x="130841" y="939"/>
                  </a:lnTo>
                  <a:lnTo>
                    <a:pt x="130841" y="1"/>
                  </a:lnTo>
                  <a:lnTo>
                    <a:pt x="129903" y="1"/>
                  </a:lnTo>
                  <a:lnTo>
                    <a:pt x="129903" y="939"/>
                  </a:lnTo>
                  <a:lnTo>
                    <a:pt x="128965" y="939"/>
                  </a:lnTo>
                  <a:lnTo>
                    <a:pt x="128965" y="2815"/>
                  </a:lnTo>
                  <a:lnTo>
                    <a:pt x="127076" y="2815"/>
                  </a:lnTo>
                  <a:lnTo>
                    <a:pt x="127076" y="939"/>
                  </a:lnTo>
                  <a:lnTo>
                    <a:pt x="125200" y="939"/>
                  </a:lnTo>
                  <a:lnTo>
                    <a:pt x="125200" y="1"/>
                  </a:lnTo>
                  <a:lnTo>
                    <a:pt x="124262" y="1"/>
                  </a:lnTo>
                  <a:lnTo>
                    <a:pt x="124262" y="1877"/>
                  </a:lnTo>
                  <a:lnTo>
                    <a:pt x="126138" y="1877"/>
                  </a:lnTo>
                  <a:lnTo>
                    <a:pt x="126138" y="2815"/>
                  </a:lnTo>
                  <a:lnTo>
                    <a:pt x="125200" y="2815"/>
                  </a:lnTo>
                  <a:lnTo>
                    <a:pt x="125200" y="3753"/>
                  </a:lnTo>
                  <a:lnTo>
                    <a:pt x="124262" y="3753"/>
                  </a:lnTo>
                  <a:lnTo>
                    <a:pt x="124262" y="1877"/>
                  </a:lnTo>
                  <a:lnTo>
                    <a:pt x="122374" y="1877"/>
                  </a:lnTo>
                  <a:lnTo>
                    <a:pt x="122374" y="2815"/>
                  </a:lnTo>
                  <a:lnTo>
                    <a:pt x="121436" y="2815"/>
                  </a:lnTo>
                  <a:lnTo>
                    <a:pt x="121436" y="1877"/>
                  </a:lnTo>
                  <a:lnTo>
                    <a:pt x="120498" y="1877"/>
                  </a:lnTo>
                  <a:lnTo>
                    <a:pt x="120498" y="939"/>
                  </a:lnTo>
                  <a:lnTo>
                    <a:pt x="119547" y="939"/>
                  </a:lnTo>
                  <a:lnTo>
                    <a:pt x="119547" y="2815"/>
                  </a:lnTo>
                  <a:lnTo>
                    <a:pt x="117671" y="2815"/>
                  </a:lnTo>
                  <a:lnTo>
                    <a:pt x="117671" y="1877"/>
                  </a:lnTo>
                  <a:lnTo>
                    <a:pt x="116721" y="1877"/>
                  </a:lnTo>
                  <a:lnTo>
                    <a:pt x="116721" y="2815"/>
                  </a:lnTo>
                  <a:lnTo>
                    <a:pt x="115783" y="2815"/>
                  </a:lnTo>
                  <a:lnTo>
                    <a:pt x="115783" y="1877"/>
                  </a:lnTo>
                  <a:lnTo>
                    <a:pt x="114845" y="1877"/>
                  </a:lnTo>
                  <a:lnTo>
                    <a:pt x="114845" y="2815"/>
                  </a:lnTo>
                  <a:lnTo>
                    <a:pt x="113907" y="2815"/>
                  </a:lnTo>
                  <a:lnTo>
                    <a:pt x="113907" y="3753"/>
                  </a:lnTo>
                  <a:lnTo>
                    <a:pt x="115783" y="3753"/>
                  </a:lnTo>
                  <a:lnTo>
                    <a:pt x="115783" y="4691"/>
                  </a:lnTo>
                  <a:lnTo>
                    <a:pt x="116721" y="4691"/>
                  </a:lnTo>
                  <a:lnTo>
                    <a:pt x="116721" y="5629"/>
                  </a:lnTo>
                  <a:lnTo>
                    <a:pt x="112956" y="5629"/>
                  </a:lnTo>
                  <a:lnTo>
                    <a:pt x="112956" y="4691"/>
                  </a:lnTo>
                  <a:lnTo>
                    <a:pt x="113907" y="4691"/>
                  </a:lnTo>
                  <a:lnTo>
                    <a:pt x="113907" y="3753"/>
                  </a:lnTo>
                  <a:lnTo>
                    <a:pt x="112956" y="3753"/>
                  </a:lnTo>
                  <a:lnTo>
                    <a:pt x="112956" y="2815"/>
                  </a:lnTo>
                  <a:lnTo>
                    <a:pt x="111080" y="2815"/>
                  </a:lnTo>
                  <a:lnTo>
                    <a:pt x="111080" y="1877"/>
                  </a:lnTo>
                  <a:lnTo>
                    <a:pt x="110142" y="1877"/>
                  </a:lnTo>
                  <a:lnTo>
                    <a:pt x="110142" y="939"/>
                  </a:lnTo>
                  <a:lnTo>
                    <a:pt x="109192" y="939"/>
                  </a:lnTo>
                  <a:lnTo>
                    <a:pt x="109192" y="1877"/>
                  </a:lnTo>
                  <a:lnTo>
                    <a:pt x="108254" y="1877"/>
                  </a:lnTo>
                  <a:lnTo>
                    <a:pt x="108254" y="939"/>
                  </a:lnTo>
                  <a:lnTo>
                    <a:pt x="107316" y="939"/>
                  </a:lnTo>
                  <a:lnTo>
                    <a:pt x="107316" y="1877"/>
                  </a:lnTo>
                  <a:lnTo>
                    <a:pt x="106378" y="1877"/>
                  </a:lnTo>
                  <a:lnTo>
                    <a:pt x="106378" y="939"/>
                  </a:lnTo>
                  <a:lnTo>
                    <a:pt x="105428" y="939"/>
                  </a:lnTo>
                  <a:lnTo>
                    <a:pt x="105428" y="1877"/>
                  </a:lnTo>
                  <a:lnTo>
                    <a:pt x="103551" y="1877"/>
                  </a:lnTo>
                  <a:lnTo>
                    <a:pt x="103551" y="2815"/>
                  </a:lnTo>
                  <a:lnTo>
                    <a:pt x="102602" y="2815"/>
                  </a:lnTo>
                  <a:lnTo>
                    <a:pt x="102602" y="3753"/>
                  </a:lnTo>
                  <a:lnTo>
                    <a:pt x="101664" y="3753"/>
                  </a:lnTo>
                  <a:lnTo>
                    <a:pt x="101664" y="5629"/>
                  </a:lnTo>
                  <a:lnTo>
                    <a:pt x="100726" y="5629"/>
                  </a:lnTo>
                  <a:lnTo>
                    <a:pt x="100726" y="6567"/>
                  </a:lnTo>
                  <a:lnTo>
                    <a:pt x="99787" y="6567"/>
                  </a:lnTo>
                  <a:lnTo>
                    <a:pt x="99787" y="5629"/>
                  </a:lnTo>
                  <a:lnTo>
                    <a:pt x="98837" y="5629"/>
                  </a:lnTo>
                  <a:lnTo>
                    <a:pt x="98837" y="4691"/>
                  </a:lnTo>
                  <a:lnTo>
                    <a:pt x="99787" y="4691"/>
                  </a:lnTo>
                  <a:lnTo>
                    <a:pt x="99787" y="3753"/>
                  </a:lnTo>
                  <a:lnTo>
                    <a:pt x="100726" y="3753"/>
                  </a:lnTo>
                  <a:lnTo>
                    <a:pt x="100726" y="1877"/>
                  </a:lnTo>
                  <a:lnTo>
                    <a:pt x="103551" y="1877"/>
                  </a:lnTo>
                  <a:lnTo>
                    <a:pt x="103551" y="939"/>
                  </a:lnTo>
                  <a:lnTo>
                    <a:pt x="101664" y="939"/>
                  </a:lnTo>
                  <a:lnTo>
                    <a:pt x="101664" y="1"/>
                  </a:lnTo>
                  <a:lnTo>
                    <a:pt x="100726" y="1"/>
                  </a:lnTo>
                  <a:lnTo>
                    <a:pt x="100726" y="939"/>
                  </a:lnTo>
                  <a:lnTo>
                    <a:pt x="99787" y="939"/>
                  </a:lnTo>
                  <a:lnTo>
                    <a:pt x="99787" y="2815"/>
                  </a:lnTo>
                  <a:lnTo>
                    <a:pt x="97899" y="2815"/>
                  </a:lnTo>
                  <a:lnTo>
                    <a:pt x="97899" y="939"/>
                  </a:lnTo>
                  <a:lnTo>
                    <a:pt x="96023" y="939"/>
                  </a:lnTo>
                  <a:lnTo>
                    <a:pt x="96023" y="1"/>
                  </a:lnTo>
                  <a:lnTo>
                    <a:pt x="95073" y="1"/>
                  </a:lnTo>
                  <a:lnTo>
                    <a:pt x="95073" y="1877"/>
                  </a:lnTo>
                  <a:lnTo>
                    <a:pt x="96961" y="1877"/>
                  </a:lnTo>
                  <a:lnTo>
                    <a:pt x="96961" y="2815"/>
                  </a:lnTo>
                  <a:lnTo>
                    <a:pt x="96023" y="2815"/>
                  </a:lnTo>
                  <a:lnTo>
                    <a:pt x="96023" y="3753"/>
                  </a:lnTo>
                  <a:lnTo>
                    <a:pt x="95073" y="3753"/>
                  </a:lnTo>
                  <a:lnTo>
                    <a:pt x="95073" y="1877"/>
                  </a:lnTo>
                  <a:lnTo>
                    <a:pt x="93197" y="1877"/>
                  </a:lnTo>
                  <a:lnTo>
                    <a:pt x="93197" y="2815"/>
                  </a:lnTo>
                  <a:lnTo>
                    <a:pt x="92246" y="2815"/>
                  </a:lnTo>
                  <a:lnTo>
                    <a:pt x="92246" y="1877"/>
                  </a:lnTo>
                  <a:lnTo>
                    <a:pt x="91308" y="1877"/>
                  </a:lnTo>
                  <a:lnTo>
                    <a:pt x="91308" y="939"/>
                  </a:lnTo>
                  <a:lnTo>
                    <a:pt x="90370" y="939"/>
                  </a:lnTo>
                  <a:lnTo>
                    <a:pt x="90370" y="2815"/>
                  </a:lnTo>
                  <a:lnTo>
                    <a:pt x="88482" y="2815"/>
                  </a:lnTo>
                  <a:lnTo>
                    <a:pt x="88482" y="1877"/>
                  </a:lnTo>
                  <a:lnTo>
                    <a:pt x="87544" y="1877"/>
                  </a:lnTo>
                  <a:lnTo>
                    <a:pt x="87544" y="2815"/>
                  </a:lnTo>
                  <a:lnTo>
                    <a:pt x="86606" y="2815"/>
                  </a:lnTo>
                  <a:lnTo>
                    <a:pt x="86606" y="1877"/>
                  </a:lnTo>
                  <a:lnTo>
                    <a:pt x="85668" y="1877"/>
                  </a:lnTo>
                  <a:lnTo>
                    <a:pt x="85668" y="2815"/>
                  </a:lnTo>
                  <a:lnTo>
                    <a:pt x="84717" y="2815"/>
                  </a:lnTo>
                  <a:lnTo>
                    <a:pt x="84717" y="3753"/>
                  </a:lnTo>
                  <a:lnTo>
                    <a:pt x="86606" y="3753"/>
                  </a:lnTo>
                  <a:lnTo>
                    <a:pt x="86606" y="4691"/>
                  </a:lnTo>
                  <a:lnTo>
                    <a:pt x="87544" y="4691"/>
                  </a:lnTo>
                  <a:lnTo>
                    <a:pt x="87544" y="5629"/>
                  </a:lnTo>
                  <a:lnTo>
                    <a:pt x="83779" y="5629"/>
                  </a:lnTo>
                  <a:lnTo>
                    <a:pt x="83779" y="4691"/>
                  </a:lnTo>
                  <a:lnTo>
                    <a:pt x="84717" y="4691"/>
                  </a:lnTo>
                  <a:lnTo>
                    <a:pt x="84717" y="3753"/>
                  </a:lnTo>
                  <a:lnTo>
                    <a:pt x="83779" y="3753"/>
                  </a:lnTo>
                  <a:lnTo>
                    <a:pt x="83779" y="2815"/>
                  </a:lnTo>
                  <a:lnTo>
                    <a:pt x="81903" y="2815"/>
                  </a:lnTo>
                  <a:lnTo>
                    <a:pt x="81903" y="1877"/>
                  </a:lnTo>
                  <a:lnTo>
                    <a:pt x="80953" y="1877"/>
                  </a:lnTo>
                  <a:lnTo>
                    <a:pt x="80953" y="939"/>
                  </a:lnTo>
                  <a:lnTo>
                    <a:pt x="80015" y="939"/>
                  </a:lnTo>
                  <a:lnTo>
                    <a:pt x="80015" y="1877"/>
                  </a:lnTo>
                  <a:lnTo>
                    <a:pt x="79077" y="1877"/>
                  </a:lnTo>
                  <a:lnTo>
                    <a:pt x="79077" y="939"/>
                  </a:lnTo>
                  <a:lnTo>
                    <a:pt x="78127" y="939"/>
                  </a:lnTo>
                  <a:lnTo>
                    <a:pt x="78127" y="1877"/>
                  </a:lnTo>
                  <a:lnTo>
                    <a:pt x="77188" y="1877"/>
                  </a:lnTo>
                  <a:lnTo>
                    <a:pt x="77188" y="939"/>
                  </a:lnTo>
                  <a:lnTo>
                    <a:pt x="76250" y="939"/>
                  </a:lnTo>
                  <a:lnTo>
                    <a:pt x="76250" y="1877"/>
                  </a:lnTo>
                  <a:lnTo>
                    <a:pt x="74363" y="1877"/>
                  </a:lnTo>
                  <a:lnTo>
                    <a:pt x="74363" y="2815"/>
                  </a:lnTo>
                  <a:lnTo>
                    <a:pt x="73425" y="2815"/>
                  </a:lnTo>
                  <a:lnTo>
                    <a:pt x="73425" y="3753"/>
                  </a:lnTo>
                  <a:lnTo>
                    <a:pt x="72486" y="3753"/>
                  </a:lnTo>
                  <a:lnTo>
                    <a:pt x="72486" y="5629"/>
                  </a:lnTo>
                  <a:lnTo>
                    <a:pt x="71548" y="5629"/>
                  </a:lnTo>
                  <a:lnTo>
                    <a:pt x="71548" y="6567"/>
                  </a:lnTo>
                  <a:lnTo>
                    <a:pt x="70598" y="6567"/>
                  </a:lnTo>
                  <a:lnTo>
                    <a:pt x="70598" y="5629"/>
                  </a:lnTo>
                  <a:lnTo>
                    <a:pt x="69660" y="5629"/>
                  </a:lnTo>
                  <a:lnTo>
                    <a:pt x="69660" y="4691"/>
                  </a:lnTo>
                  <a:lnTo>
                    <a:pt x="70598" y="4691"/>
                  </a:lnTo>
                  <a:lnTo>
                    <a:pt x="70598" y="3753"/>
                  </a:lnTo>
                  <a:lnTo>
                    <a:pt x="71548" y="3753"/>
                  </a:lnTo>
                  <a:lnTo>
                    <a:pt x="71548" y="1877"/>
                  </a:lnTo>
                  <a:lnTo>
                    <a:pt x="74363" y="1877"/>
                  </a:lnTo>
                  <a:lnTo>
                    <a:pt x="74363" y="939"/>
                  </a:lnTo>
                  <a:lnTo>
                    <a:pt x="72486" y="939"/>
                  </a:lnTo>
                  <a:lnTo>
                    <a:pt x="72486" y="1"/>
                  </a:lnTo>
                  <a:lnTo>
                    <a:pt x="71548" y="1"/>
                  </a:lnTo>
                  <a:lnTo>
                    <a:pt x="71548" y="939"/>
                  </a:lnTo>
                  <a:lnTo>
                    <a:pt x="70598" y="939"/>
                  </a:lnTo>
                  <a:lnTo>
                    <a:pt x="70598" y="2815"/>
                  </a:lnTo>
                  <a:lnTo>
                    <a:pt x="68722" y="2815"/>
                  </a:lnTo>
                  <a:lnTo>
                    <a:pt x="68722" y="939"/>
                  </a:lnTo>
                  <a:lnTo>
                    <a:pt x="66834" y="939"/>
                  </a:lnTo>
                  <a:lnTo>
                    <a:pt x="66834" y="1"/>
                  </a:lnTo>
                  <a:lnTo>
                    <a:pt x="65896" y="1"/>
                  </a:lnTo>
                  <a:lnTo>
                    <a:pt x="65896" y="1877"/>
                  </a:lnTo>
                  <a:lnTo>
                    <a:pt x="67783" y="1877"/>
                  </a:lnTo>
                  <a:lnTo>
                    <a:pt x="67783" y="2815"/>
                  </a:lnTo>
                  <a:lnTo>
                    <a:pt x="66834" y="2815"/>
                  </a:lnTo>
                  <a:lnTo>
                    <a:pt x="66834" y="3753"/>
                  </a:lnTo>
                  <a:lnTo>
                    <a:pt x="65896" y="3753"/>
                  </a:lnTo>
                  <a:lnTo>
                    <a:pt x="65896" y="1877"/>
                  </a:lnTo>
                  <a:lnTo>
                    <a:pt x="64007" y="1877"/>
                  </a:lnTo>
                  <a:lnTo>
                    <a:pt x="64007" y="2815"/>
                  </a:lnTo>
                  <a:lnTo>
                    <a:pt x="63069" y="2815"/>
                  </a:lnTo>
                  <a:lnTo>
                    <a:pt x="63069" y="1877"/>
                  </a:lnTo>
                  <a:lnTo>
                    <a:pt x="62131" y="1877"/>
                  </a:lnTo>
                  <a:lnTo>
                    <a:pt x="62131" y="939"/>
                  </a:lnTo>
                  <a:lnTo>
                    <a:pt x="61193" y="939"/>
                  </a:lnTo>
                  <a:lnTo>
                    <a:pt x="61193" y="2815"/>
                  </a:lnTo>
                  <a:lnTo>
                    <a:pt x="59305" y="2815"/>
                  </a:lnTo>
                  <a:lnTo>
                    <a:pt x="59305" y="1877"/>
                  </a:lnTo>
                  <a:lnTo>
                    <a:pt x="58367" y="1877"/>
                  </a:lnTo>
                  <a:lnTo>
                    <a:pt x="58367" y="2815"/>
                  </a:lnTo>
                  <a:lnTo>
                    <a:pt x="57429" y="2815"/>
                  </a:lnTo>
                  <a:lnTo>
                    <a:pt x="57429" y="1877"/>
                  </a:lnTo>
                  <a:lnTo>
                    <a:pt x="56478" y="1877"/>
                  </a:lnTo>
                  <a:lnTo>
                    <a:pt x="56478" y="2815"/>
                  </a:lnTo>
                  <a:lnTo>
                    <a:pt x="55540" y="2815"/>
                  </a:lnTo>
                  <a:lnTo>
                    <a:pt x="55540" y="3753"/>
                  </a:lnTo>
                  <a:lnTo>
                    <a:pt x="57429" y="3753"/>
                  </a:lnTo>
                  <a:lnTo>
                    <a:pt x="57429" y="4691"/>
                  </a:lnTo>
                  <a:lnTo>
                    <a:pt x="58367" y="4691"/>
                  </a:lnTo>
                  <a:lnTo>
                    <a:pt x="58367" y="5629"/>
                  </a:lnTo>
                  <a:lnTo>
                    <a:pt x="54602" y="5629"/>
                  </a:lnTo>
                  <a:lnTo>
                    <a:pt x="54602" y="4691"/>
                  </a:lnTo>
                  <a:lnTo>
                    <a:pt x="55540" y="4691"/>
                  </a:lnTo>
                  <a:lnTo>
                    <a:pt x="55540" y="3753"/>
                  </a:lnTo>
                  <a:lnTo>
                    <a:pt x="54602" y="3753"/>
                  </a:lnTo>
                  <a:lnTo>
                    <a:pt x="54602" y="2815"/>
                  </a:lnTo>
                  <a:lnTo>
                    <a:pt x="52714" y="2815"/>
                  </a:lnTo>
                  <a:lnTo>
                    <a:pt x="52714" y="1877"/>
                  </a:lnTo>
                  <a:lnTo>
                    <a:pt x="51776" y="1877"/>
                  </a:lnTo>
                  <a:lnTo>
                    <a:pt x="51776" y="939"/>
                  </a:lnTo>
                  <a:lnTo>
                    <a:pt x="50838" y="939"/>
                  </a:lnTo>
                  <a:lnTo>
                    <a:pt x="50838" y="1877"/>
                  </a:lnTo>
                  <a:lnTo>
                    <a:pt x="49887" y="1877"/>
                  </a:lnTo>
                  <a:lnTo>
                    <a:pt x="49887" y="939"/>
                  </a:lnTo>
                  <a:lnTo>
                    <a:pt x="48949" y="939"/>
                  </a:lnTo>
                  <a:lnTo>
                    <a:pt x="48949" y="1877"/>
                  </a:lnTo>
                  <a:lnTo>
                    <a:pt x="48011" y="1877"/>
                  </a:lnTo>
                  <a:lnTo>
                    <a:pt x="48011" y="939"/>
                  </a:lnTo>
                  <a:lnTo>
                    <a:pt x="47073" y="939"/>
                  </a:lnTo>
                  <a:lnTo>
                    <a:pt x="47073" y="1877"/>
                  </a:lnTo>
                  <a:lnTo>
                    <a:pt x="45185" y="1877"/>
                  </a:lnTo>
                  <a:lnTo>
                    <a:pt x="45185" y="2815"/>
                  </a:lnTo>
                  <a:lnTo>
                    <a:pt x="44247" y="2815"/>
                  </a:lnTo>
                  <a:lnTo>
                    <a:pt x="44247" y="3753"/>
                  </a:lnTo>
                  <a:lnTo>
                    <a:pt x="43309" y="3753"/>
                  </a:lnTo>
                  <a:lnTo>
                    <a:pt x="43309" y="5629"/>
                  </a:lnTo>
                  <a:lnTo>
                    <a:pt x="42359" y="5629"/>
                  </a:lnTo>
                  <a:lnTo>
                    <a:pt x="42359" y="6567"/>
                  </a:lnTo>
                  <a:lnTo>
                    <a:pt x="41421" y="6567"/>
                  </a:lnTo>
                  <a:lnTo>
                    <a:pt x="41421" y="5629"/>
                  </a:lnTo>
                  <a:lnTo>
                    <a:pt x="40482" y="5629"/>
                  </a:lnTo>
                  <a:lnTo>
                    <a:pt x="40482" y="4691"/>
                  </a:lnTo>
                  <a:lnTo>
                    <a:pt x="41421" y="4691"/>
                  </a:lnTo>
                  <a:lnTo>
                    <a:pt x="41421" y="3753"/>
                  </a:lnTo>
                  <a:lnTo>
                    <a:pt x="42359" y="3753"/>
                  </a:lnTo>
                  <a:lnTo>
                    <a:pt x="42359" y="1877"/>
                  </a:lnTo>
                  <a:lnTo>
                    <a:pt x="45185" y="1877"/>
                  </a:lnTo>
                  <a:lnTo>
                    <a:pt x="45185" y="939"/>
                  </a:lnTo>
                  <a:lnTo>
                    <a:pt x="43309" y="939"/>
                  </a:lnTo>
                  <a:lnTo>
                    <a:pt x="43309" y="1"/>
                  </a:lnTo>
                  <a:lnTo>
                    <a:pt x="42359" y="1"/>
                  </a:lnTo>
                  <a:lnTo>
                    <a:pt x="42359" y="939"/>
                  </a:lnTo>
                  <a:lnTo>
                    <a:pt x="41421" y="939"/>
                  </a:lnTo>
                  <a:lnTo>
                    <a:pt x="41421" y="2815"/>
                  </a:lnTo>
                  <a:lnTo>
                    <a:pt x="39544" y="2815"/>
                  </a:lnTo>
                  <a:lnTo>
                    <a:pt x="39544" y="939"/>
                  </a:lnTo>
                  <a:lnTo>
                    <a:pt x="37657" y="939"/>
                  </a:lnTo>
                  <a:lnTo>
                    <a:pt x="37657" y="1"/>
                  </a:lnTo>
                  <a:lnTo>
                    <a:pt x="36719" y="1"/>
                  </a:lnTo>
                  <a:lnTo>
                    <a:pt x="36719" y="1877"/>
                  </a:lnTo>
                  <a:lnTo>
                    <a:pt x="38595" y="1877"/>
                  </a:lnTo>
                  <a:lnTo>
                    <a:pt x="38595" y="2815"/>
                  </a:lnTo>
                  <a:lnTo>
                    <a:pt x="37657" y="2815"/>
                  </a:lnTo>
                  <a:lnTo>
                    <a:pt x="37657" y="3753"/>
                  </a:lnTo>
                  <a:lnTo>
                    <a:pt x="36719" y="3753"/>
                  </a:lnTo>
                  <a:lnTo>
                    <a:pt x="36719" y="1877"/>
                  </a:lnTo>
                  <a:lnTo>
                    <a:pt x="34830" y="1877"/>
                  </a:lnTo>
                  <a:lnTo>
                    <a:pt x="34830" y="2815"/>
                  </a:lnTo>
                  <a:lnTo>
                    <a:pt x="33892" y="2815"/>
                  </a:lnTo>
                  <a:lnTo>
                    <a:pt x="33892" y="1877"/>
                  </a:lnTo>
                  <a:lnTo>
                    <a:pt x="32954" y="1877"/>
                  </a:lnTo>
                  <a:lnTo>
                    <a:pt x="32954" y="939"/>
                  </a:lnTo>
                  <a:lnTo>
                    <a:pt x="32004" y="939"/>
                  </a:lnTo>
                  <a:lnTo>
                    <a:pt x="32004" y="2815"/>
                  </a:lnTo>
                  <a:lnTo>
                    <a:pt x="30128" y="2815"/>
                  </a:lnTo>
                  <a:lnTo>
                    <a:pt x="30128" y="1877"/>
                  </a:lnTo>
                  <a:lnTo>
                    <a:pt x="29190" y="1877"/>
                  </a:lnTo>
                  <a:lnTo>
                    <a:pt x="29190" y="2815"/>
                  </a:lnTo>
                  <a:lnTo>
                    <a:pt x="28239" y="2815"/>
                  </a:lnTo>
                  <a:lnTo>
                    <a:pt x="28239" y="1877"/>
                  </a:lnTo>
                  <a:lnTo>
                    <a:pt x="27301" y="1877"/>
                  </a:lnTo>
                  <a:lnTo>
                    <a:pt x="27301" y="2815"/>
                  </a:lnTo>
                  <a:lnTo>
                    <a:pt x="26363" y="2815"/>
                  </a:lnTo>
                  <a:lnTo>
                    <a:pt x="26363" y="3753"/>
                  </a:lnTo>
                  <a:lnTo>
                    <a:pt x="28239" y="3753"/>
                  </a:lnTo>
                  <a:lnTo>
                    <a:pt x="28239" y="4691"/>
                  </a:lnTo>
                  <a:lnTo>
                    <a:pt x="29190" y="4691"/>
                  </a:lnTo>
                  <a:lnTo>
                    <a:pt x="29190" y="5629"/>
                  </a:lnTo>
                  <a:lnTo>
                    <a:pt x="25413" y="5629"/>
                  </a:lnTo>
                  <a:lnTo>
                    <a:pt x="25413" y="4691"/>
                  </a:lnTo>
                  <a:lnTo>
                    <a:pt x="26363" y="4691"/>
                  </a:lnTo>
                  <a:lnTo>
                    <a:pt x="26363" y="3753"/>
                  </a:lnTo>
                  <a:lnTo>
                    <a:pt x="25413" y="3753"/>
                  </a:lnTo>
                  <a:lnTo>
                    <a:pt x="25413" y="2815"/>
                  </a:lnTo>
                  <a:lnTo>
                    <a:pt x="23537" y="2815"/>
                  </a:lnTo>
                  <a:lnTo>
                    <a:pt x="23537" y="1877"/>
                  </a:lnTo>
                  <a:lnTo>
                    <a:pt x="22599" y="1877"/>
                  </a:lnTo>
                  <a:lnTo>
                    <a:pt x="22599" y="939"/>
                  </a:lnTo>
                  <a:lnTo>
                    <a:pt x="21648" y="939"/>
                  </a:lnTo>
                  <a:lnTo>
                    <a:pt x="21648" y="1877"/>
                  </a:lnTo>
                  <a:lnTo>
                    <a:pt x="20710" y="1877"/>
                  </a:lnTo>
                  <a:lnTo>
                    <a:pt x="20710" y="939"/>
                  </a:lnTo>
                  <a:lnTo>
                    <a:pt x="19772" y="939"/>
                  </a:lnTo>
                  <a:lnTo>
                    <a:pt x="19772" y="1877"/>
                  </a:lnTo>
                  <a:lnTo>
                    <a:pt x="18834" y="1877"/>
                  </a:lnTo>
                  <a:lnTo>
                    <a:pt x="18834" y="939"/>
                  </a:lnTo>
                  <a:lnTo>
                    <a:pt x="17884" y="939"/>
                  </a:lnTo>
                  <a:lnTo>
                    <a:pt x="17884" y="1877"/>
                  </a:lnTo>
                  <a:lnTo>
                    <a:pt x="16008" y="1877"/>
                  </a:lnTo>
                  <a:lnTo>
                    <a:pt x="16008" y="2815"/>
                  </a:lnTo>
                  <a:lnTo>
                    <a:pt x="15070" y="2815"/>
                  </a:lnTo>
                  <a:lnTo>
                    <a:pt x="15070" y="3753"/>
                  </a:lnTo>
                  <a:lnTo>
                    <a:pt x="14120" y="3753"/>
                  </a:lnTo>
                  <a:lnTo>
                    <a:pt x="14120" y="5629"/>
                  </a:lnTo>
                  <a:lnTo>
                    <a:pt x="13181" y="5629"/>
                  </a:lnTo>
                  <a:lnTo>
                    <a:pt x="13181" y="6567"/>
                  </a:lnTo>
                  <a:lnTo>
                    <a:pt x="12243" y="6567"/>
                  </a:lnTo>
                  <a:lnTo>
                    <a:pt x="12243" y="5629"/>
                  </a:lnTo>
                  <a:lnTo>
                    <a:pt x="11294" y="5629"/>
                  </a:lnTo>
                  <a:lnTo>
                    <a:pt x="11294" y="4691"/>
                  </a:lnTo>
                  <a:lnTo>
                    <a:pt x="12243" y="4691"/>
                  </a:lnTo>
                  <a:lnTo>
                    <a:pt x="12243" y="3753"/>
                  </a:lnTo>
                  <a:lnTo>
                    <a:pt x="13181" y="3753"/>
                  </a:lnTo>
                  <a:lnTo>
                    <a:pt x="13181" y="1877"/>
                  </a:lnTo>
                  <a:lnTo>
                    <a:pt x="16008" y="1877"/>
                  </a:lnTo>
                  <a:lnTo>
                    <a:pt x="16008" y="939"/>
                  </a:lnTo>
                  <a:lnTo>
                    <a:pt x="14120" y="939"/>
                  </a:lnTo>
                  <a:lnTo>
                    <a:pt x="14120" y="1"/>
                  </a:lnTo>
                  <a:lnTo>
                    <a:pt x="13181" y="1"/>
                  </a:lnTo>
                  <a:lnTo>
                    <a:pt x="13181" y="939"/>
                  </a:lnTo>
                  <a:lnTo>
                    <a:pt x="12243" y="939"/>
                  </a:lnTo>
                  <a:lnTo>
                    <a:pt x="12243" y="2815"/>
                  </a:lnTo>
                  <a:lnTo>
                    <a:pt x="10356" y="2815"/>
                  </a:lnTo>
                  <a:lnTo>
                    <a:pt x="10356" y="939"/>
                  </a:lnTo>
                  <a:lnTo>
                    <a:pt x="8479" y="939"/>
                  </a:lnTo>
                  <a:lnTo>
                    <a:pt x="84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895664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8477098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59937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493067" y="4933630"/>
              <a:ext cx="106365" cy="53239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439318" y="4986812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439318" y="4721128"/>
              <a:ext cx="53806" cy="10630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119828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1729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799659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693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4802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426364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213182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0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325255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3145623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30924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30924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2772328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28254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4528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23459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21327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207960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18663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15462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051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4798124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47449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47449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4424829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4478690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41053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3998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378522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732100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5188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31987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65576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6451360" y="4933630"/>
              <a:ext cx="106309" cy="53239"/>
            </a:xfrm>
            <a:custGeom>
              <a:avLst/>
              <a:gdLst/>
              <a:ahLst/>
              <a:cxnLst/>
              <a:rect l="l" t="t" r="r" b="b"/>
              <a:pathLst>
                <a:path w="1877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6397498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6397498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6078065" y="4721128"/>
              <a:ext cx="319492" cy="159435"/>
            </a:xfrm>
            <a:custGeom>
              <a:avLst/>
              <a:gdLst/>
              <a:ahLst/>
              <a:cxnLst/>
              <a:rect l="l" t="t" r="r" b="b"/>
              <a:pathLst>
                <a:path w="5641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40" y="2815"/>
                  </a:lnTo>
                  <a:lnTo>
                    <a:pt x="5640" y="1877"/>
                  </a:lnTo>
                  <a:lnTo>
                    <a:pt x="4702" y="1877"/>
                  </a:lnTo>
                  <a:lnTo>
                    <a:pt x="4702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61311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57578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6516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4384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5384601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5171419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4851929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8210734" y="4986812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8103860" y="4933630"/>
              <a:ext cx="106932" cy="53239"/>
            </a:xfrm>
            <a:custGeom>
              <a:avLst/>
              <a:gdLst/>
              <a:ahLst/>
              <a:cxnLst/>
              <a:rect l="l" t="t" r="r" b="b"/>
              <a:pathLst>
                <a:path w="1888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805073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8050734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7730565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877"/>
                  </a:lnTo>
                  <a:lnTo>
                    <a:pt x="1888" y="1877"/>
                  </a:lnTo>
                  <a:lnTo>
                    <a:pt x="1888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77836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50" y="1"/>
                  </a:moveTo>
                  <a:lnTo>
                    <a:pt x="950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74103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77" y="1877"/>
                  </a:lnTo>
                  <a:lnTo>
                    <a:pt x="3777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73041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70909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703778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68245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65044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76" y="2815"/>
                  </a:lnTo>
                  <a:lnTo>
                    <a:pt x="1876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02" y="2815"/>
                  </a:lnTo>
                  <a:lnTo>
                    <a:pt x="4702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063575" y="4721128"/>
              <a:ext cx="80425" cy="53183"/>
            </a:xfrm>
            <a:custGeom>
              <a:avLst/>
              <a:gdLst/>
              <a:ahLst/>
              <a:cxnLst/>
              <a:rect l="l" t="t" r="r" b="b"/>
              <a:pathLst>
                <a:path w="142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420" y="93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8956645" y="4827379"/>
              <a:ext cx="187357" cy="159491"/>
            </a:xfrm>
            <a:custGeom>
              <a:avLst/>
              <a:gdLst/>
              <a:ahLst/>
              <a:cxnLst/>
              <a:rect l="l" t="t" r="r" b="b"/>
              <a:pathLst>
                <a:path w="3308" h="2816" extrusionOk="0">
                  <a:moveTo>
                    <a:pt x="950" y="1"/>
                  </a:moveTo>
                  <a:lnTo>
                    <a:pt x="950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308" y="93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874340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90" y="939"/>
                  </a:lnTo>
                  <a:lnTo>
                    <a:pt x="1890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8690280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84770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81569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2815"/>
                  </a:lnTo>
                  <a:lnTo>
                    <a:pt x="1888" y="2815"/>
                  </a:lnTo>
                  <a:lnTo>
                    <a:pt x="1888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6"/>
          <p:cNvGrpSpPr/>
          <p:nvPr/>
        </p:nvGrpSpPr>
        <p:grpSpPr>
          <a:xfrm>
            <a:off x="77519" y="76775"/>
            <a:ext cx="8988316" cy="4989522"/>
            <a:chOff x="836356" y="408591"/>
            <a:chExt cx="7693500" cy="4326300"/>
          </a:xfrm>
        </p:grpSpPr>
        <p:sp>
          <p:nvSpPr>
            <p:cNvPr id="1050" name="Google Shape;1050;p6"/>
            <p:cNvSpPr/>
            <p:nvPr/>
          </p:nvSpPr>
          <p:spPr>
            <a:xfrm>
              <a:off x="836356" y="408591"/>
              <a:ext cx="7693500" cy="43263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894297" y="467266"/>
              <a:ext cx="7583400" cy="42009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2" name="Google Shape;10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2" name="Google Shape;1282;p9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87" name="Google Shape;1287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13"/>
          <p:cNvGrpSpPr/>
          <p:nvPr/>
        </p:nvGrpSpPr>
        <p:grpSpPr>
          <a:xfrm>
            <a:off x="189696" y="184100"/>
            <a:ext cx="8792995" cy="4817325"/>
            <a:chOff x="-9" y="105624"/>
            <a:chExt cx="9144129" cy="5040625"/>
          </a:xfrm>
        </p:grpSpPr>
        <p:sp>
          <p:nvSpPr>
            <p:cNvPr id="1291" name="Google Shape;1291;p13"/>
            <p:cNvSpPr/>
            <p:nvPr/>
          </p:nvSpPr>
          <p:spPr>
            <a:xfrm>
              <a:off x="-9" y="105624"/>
              <a:ext cx="9144068" cy="4563100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3"/>
            <p:cNvSpPr/>
            <p:nvPr/>
          </p:nvSpPr>
          <p:spPr>
            <a:xfrm>
              <a:off x="60" y="4668687"/>
              <a:ext cx="9144059" cy="52512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3"/>
            <p:cNvSpPr/>
            <p:nvPr/>
          </p:nvSpPr>
          <p:spPr>
            <a:xfrm>
              <a:off x="1493067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3"/>
            <p:cNvSpPr/>
            <p:nvPr/>
          </p:nvSpPr>
          <p:spPr>
            <a:xfrm>
              <a:off x="1493067" y="4827379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3"/>
            <p:cNvSpPr/>
            <p:nvPr/>
          </p:nvSpPr>
          <p:spPr>
            <a:xfrm>
              <a:off x="1439318" y="4880505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3"/>
            <p:cNvSpPr/>
            <p:nvPr/>
          </p:nvSpPr>
          <p:spPr>
            <a:xfrm>
              <a:off x="1386193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3"/>
            <p:cNvSpPr/>
            <p:nvPr/>
          </p:nvSpPr>
          <p:spPr>
            <a:xfrm>
              <a:off x="138619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3"/>
            <p:cNvSpPr/>
            <p:nvPr/>
          </p:nvSpPr>
          <p:spPr>
            <a:xfrm>
              <a:off x="133306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3"/>
            <p:cNvSpPr/>
            <p:nvPr/>
          </p:nvSpPr>
          <p:spPr>
            <a:xfrm>
              <a:off x="133306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3"/>
            <p:cNvSpPr/>
            <p:nvPr/>
          </p:nvSpPr>
          <p:spPr>
            <a:xfrm>
              <a:off x="10667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3"/>
            <p:cNvSpPr/>
            <p:nvPr/>
          </p:nvSpPr>
          <p:spPr>
            <a:xfrm>
              <a:off x="1066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3"/>
            <p:cNvSpPr/>
            <p:nvPr/>
          </p:nvSpPr>
          <p:spPr>
            <a:xfrm>
              <a:off x="95977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3"/>
            <p:cNvSpPr/>
            <p:nvPr/>
          </p:nvSpPr>
          <p:spPr>
            <a:xfrm>
              <a:off x="9066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3"/>
            <p:cNvSpPr/>
            <p:nvPr/>
          </p:nvSpPr>
          <p:spPr>
            <a:xfrm>
              <a:off x="746533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3"/>
            <p:cNvSpPr/>
            <p:nvPr/>
          </p:nvSpPr>
          <p:spPr>
            <a:xfrm>
              <a:off x="6934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3"/>
            <p:cNvSpPr/>
            <p:nvPr/>
          </p:nvSpPr>
          <p:spPr>
            <a:xfrm>
              <a:off x="639603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3"/>
            <p:cNvSpPr/>
            <p:nvPr/>
          </p:nvSpPr>
          <p:spPr>
            <a:xfrm>
              <a:off x="3201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3"/>
            <p:cNvSpPr/>
            <p:nvPr/>
          </p:nvSpPr>
          <p:spPr>
            <a:xfrm>
              <a:off x="213182" y="4933630"/>
              <a:ext cx="53862" cy="53239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3"/>
            <p:cNvSpPr/>
            <p:nvPr/>
          </p:nvSpPr>
          <p:spPr>
            <a:xfrm>
              <a:off x="106931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3"/>
            <p:cNvSpPr/>
            <p:nvPr/>
          </p:nvSpPr>
          <p:spPr>
            <a:xfrm>
              <a:off x="538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3"/>
            <p:cNvSpPr/>
            <p:nvPr/>
          </p:nvSpPr>
          <p:spPr>
            <a:xfrm>
              <a:off x="3145623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3"/>
            <p:cNvSpPr/>
            <p:nvPr/>
          </p:nvSpPr>
          <p:spPr>
            <a:xfrm>
              <a:off x="3145623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3"/>
            <p:cNvSpPr/>
            <p:nvPr/>
          </p:nvSpPr>
          <p:spPr>
            <a:xfrm>
              <a:off x="30924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3"/>
            <p:cNvSpPr/>
            <p:nvPr/>
          </p:nvSpPr>
          <p:spPr>
            <a:xfrm>
              <a:off x="3039316" y="509306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3"/>
            <p:cNvSpPr/>
            <p:nvPr/>
          </p:nvSpPr>
          <p:spPr>
            <a:xfrm>
              <a:off x="3039316" y="477425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3"/>
            <p:cNvSpPr/>
            <p:nvPr/>
          </p:nvSpPr>
          <p:spPr>
            <a:xfrm>
              <a:off x="2985567" y="503993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3"/>
            <p:cNvSpPr/>
            <p:nvPr/>
          </p:nvSpPr>
          <p:spPr>
            <a:xfrm>
              <a:off x="2985567" y="472112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3"/>
            <p:cNvSpPr/>
            <p:nvPr/>
          </p:nvSpPr>
          <p:spPr>
            <a:xfrm>
              <a:off x="27192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3"/>
            <p:cNvSpPr/>
            <p:nvPr/>
          </p:nvSpPr>
          <p:spPr>
            <a:xfrm>
              <a:off x="27192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3"/>
            <p:cNvSpPr/>
            <p:nvPr/>
          </p:nvSpPr>
          <p:spPr>
            <a:xfrm>
              <a:off x="2612272" y="4880505"/>
              <a:ext cx="53862" cy="106365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3"/>
            <p:cNvSpPr/>
            <p:nvPr/>
          </p:nvSpPr>
          <p:spPr>
            <a:xfrm>
              <a:off x="25591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3"/>
            <p:cNvSpPr/>
            <p:nvPr/>
          </p:nvSpPr>
          <p:spPr>
            <a:xfrm>
              <a:off x="2399033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3"/>
            <p:cNvSpPr/>
            <p:nvPr/>
          </p:nvSpPr>
          <p:spPr>
            <a:xfrm>
              <a:off x="23459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3"/>
            <p:cNvSpPr/>
            <p:nvPr/>
          </p:nvSpPr>
          <p:spPr>
            <a:xfrm>
              <a:off x="22927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3"/>
            <p:cNvSpPr/>
            <p:nvPr/>
          </p:nvSpPr>
          <p:spPr>
            <a:xfrm>
              <a:off x="19726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3"/>
            <p:cNvSpPr/>
            <p:nvPr/>
          </p:nvSpPr>
          <p:spPr>
            <a:xfrm>
              <a:off x="18663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3"/>
            <p:cNvSpPr/>
            <p:nvPr/>
          </p:nvSpPr>
          <p:spPr>
            <a:xfrm>
              <a:off x="1759431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3"/>
            <p:cNvSpPr/>
            <p:nvPr/>
          </p:nvSpPr>
          <p:spPr>
            <a:xfrm>
              <a:off x="17063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3"/>
            <p:cNvSpPr/>
            <p:nvPr/>
          </p:nvSpPr>
          <p:spPr>
            <a:xfrm>
              <a:off x="4798124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3"/>
            <p:cNvSpPr/>
            <p:nvPr/>
          </p:nvSpPr>
          <p:spPr>
            <a:xfrm>
              <a:off x="4798124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3"/>
            <p:cNvSpPr/>
            <p:nvPr/>
          </p:nvSpPr>
          <p:spPr>
            <a:xfrm>
              <a:off x="47449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3"/>
            <p:cNvSpPr/>
            <p:nvPr/>
          </p:nvSpPr>
          <p:spPr>
            <a:xfrm>
              <a:off x="46918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3"/>
            <p:cNvSpPr/>
            <p:nvPr/>
          </p:nvSpPr>
          <p:spPr>
            <a:xfrm>
              <a:off x="46918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3"/>
            <p:cNvSpPr/>
            <p:nvPr/>
          </p:nvSpPr>
          <p:spPr>
            <a:xfrm>
              <a:off x="4638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3"/>
            <p:cNvSpPr/>
            <p:nvPr/>
          </p:nvSpPr>
          <p:spPr>
            <a:xfrm>
              <a:off x="4638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3"/>
            <p:cNvSpPr/>
            <p:nvPr/>
          </p:nvSpPr>
          <p:spPr>
            <a:xfrm>
              <a:off x="4371703" y="4933630"/>
              <a:ext cx="107045" cy="106365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3"/>
            <p:cNvSpPr/>
            <p:nvPr/>
          </p:nvSpPr>
          <p:spPr>
            <a:xfrm>
              <a:off x="4371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3"/>
            <p:cNvSpPr/>
            <p:nvPr/>
          </p:nvSpPr>
          <p:spPr>
            <a:xfrm>
              <a:off x="42654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3"/>
            <p:cNvSpPr/>
            <p:nvPr/>
          </p:nvSpPr>
          <p:spPr>
            <a:xfrm>
              <a:off x="4211647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3"/>
            <p:cNvSpPr/>
            <p:nvPr/>
          </p:nvSpPr>
          <p:spPr>
            <a:xfrm>
              <a:off x="4052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3"/>
            <p:cNvSpPr/>
            <p:nvPr/>
          </p:nvSpPr>
          <p:spPr>
            <a:xfrm>
              <a:off x="3998408" y="503993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3"/>
            <p:cNvSpPr/>
            <p:nvPr/>
          </p:nvSpPr>
          <p:spPr>
            <a:xfrm>
              <a:off x="39452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3"/>
            <p:cNvSpPr/>
            <p:nvPr/>
          </p:nvSpPr>
          <p:spPr>
            <a:xfrm>
              <a:off x="3625170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3"/>
            <p:cNvSpPr/>
            <p:nvPr/>
          </p:nvSpPr>
          <p:spPr>
            <a:xfrm>
              <a:off x="351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3"/>
            <p:cNvSpPr/>
            <p:nvPr/>
          </p:nvSpPr>
          <p:spPr>
            <a:xfrm>
              <a:off x="3411988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3"/>
            <p:cNvSpPr/>
            <p:nvPr/>
          </p:nvSpPr>
          <p:spPr>
            <a:xfrm>
              <a:off x="335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3"/>
            <p:cNvSpPr/>
            <p:nvPr/>
          </p:nvSpPr>
          <p:spPr>
            <a:xfrm>
              <a:off x="6451360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76" y="938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3"/>
            <p:cNvSpPr/>
            <p:nvPr/>
          </p:nvSpPr>
          <p:spPr>
            <a:xfrm>
              <a:off x="64513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3"/>
            <p:cNvSpPr/>
            <p:nvPr/>
          </p:nvSpPr>
          <p:spPr>
            <a:xfrm>
              <a:off x="6397498" y="4880505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3"/>
            <p:cNvSpPr/>
            <p:nvPr/>
          </p:nvSpPr>
          <p:spPr>
            <a:xfrm>
              <a:off x="63443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3"/>
            <p:cNvSpPr/>
            <p:nvPr/>
          </p:nvSpPr>
          <p:spPr>
            <a:xfrm>
              <a:off x="63443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3"/>
            <p:cNvSpPr/>
            <p:nvPr/>
          </p:nvSpPr>
          <p:spPr>
            <a:xfrm>
              <a:off x="62912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3"/>
            <p:cNvSpPr/>
            <p:nvPr/>
          </p:nvSpPr>
          <p:spPr>
            <a:xfrm>
              <a:off x="62912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3"/>
            <p:cNvSpPr/>
            <p:nvPr/>
          </p:nvSpPr>
          <p:spPr>
            <a:xfrm>
              <a:off x="60249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60249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59179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9" y="187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58648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57047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56516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5597782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52783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5171419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3"/>
            <p:cNvSpPr/>
            <p:nvPr/>
          </p:nvSpPr>
          <p:spPr>
            <a:xfrm>
              <a:off x="5065111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3"/>
            <p:cNvSpPr/>
            <p:nvPr/>
          </p:nvSpPr>
          <p:spPr>
            <a:xfrm>
              <a:off x="5011362" y="4933630"/>
              <a:ext cx="53806" cy="53239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8103860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81038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8050734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7996873" y="509306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7996873" y="477425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3"/>
            <p:cNvSpPr/>
            <p:nvPr/>
          </p:nvSpPr>
          <p:spPr>
            <a:xfrm>
              <a:off x="7943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3"/>
            <p:cNvSpPr/>
            <p:nvPr/>
          </p:nvSpPr>
          <p:spPr>
            <a:xfrm>
              <a:off x="7943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76774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7" y="1877"/>
                  </a:lnTo>
                  <a:lnTo>
                    <a:pt x="1877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76774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7570452" y="4880505"/>
              <a:ext cx="53919" cy="106365"/>
            </a:xfrm>
            <a:custGeom>
              <a:avLst/>
              <a:gdLst/>
              <a:ahLst/>
              <a:cxnLst/>
              <a:rect l="l" t="t" r="r" b="b"/>
              <a:pathLst>
                <a:path w="952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75173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7357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73041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72510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69308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3"/>
            <p:cNvSpPr/>
            <p:nvPr/>
          </p:nvSpPr>
          <p:spPr>
            <a:xfrm>
              <a:off x="6824598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3"/>
            <p:cNvSpPr/>
            <p:nvPr/>
          </p:nvSpPr>
          <p:spPr>
            <a:xfrm>
              <a:off x="6717667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3"/>
            <p:cNvSpPr/>
            <p:nvPr/>
          </p:nvSpPr>
          <p:spPr>
            <a:xfrm>
              <a:off x="6664485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901045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3"/>
            <p:cNvSpPr/>
            <p:nvPr/>
          </p:nvSpPr>
          <p:spPr>
            <a:xfrm>
              <a:off x="8956645" y="503993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3"/>
            <p:cNvSpPr/>
            <p:nvPr/>
          </p:nvSpPr>
          <p:spPr>
            <a:xfrm>
              <a:off x="89035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3"/>
            <p:cNvSpPr/>
            <p:nvPr/>
          </p:nvSpPr>
          <p:spPr>
            <a:xfrm>
              <a:off x="8583406" y="4986812"/>
              <a:ext cx="160058" cy="106309"/>
            </a:xfrm>
            <a:custGeom>
              <a:avLst/>
              <a:gdLst/>
              <a:ahLst/>
              <a:cxnLst/>
              <a:rect l="l" t="t" r="r" b="b"/>
              <a:pathLst>
                <a:path w="2826" h="1877" extrusionOk="0">
                  <a:moveTo>
                    <a:pt x="950" y="0"/>
                  </a:moveTo>
                  <a:lnTo>
                    <a:pt x="950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6" y="1876"/>
                  </a:lnTo>
                  <a:lnTo>
                    <a:pt x="2826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3"/>
            <p:cNvSpPr/>
            <p:nvPr/>
          </p:nvSpPr>
          <p:spPr>
            <a:xfrm>
              <a:off x="8477098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3"/>
            <p:cNvSpPr/>
            <p:nvPr/>
          </p:nvSpPr>
          <p:spPr>
            <a:xfrm>
              <a:off x="8370168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3"/>
            <p:cNvSpPr/>
            <p:nvPr/>
          </p:nvSpPr>
          <p:spPr>
            <a:xfrm>
              <a:off x="831704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3"/>
            <p:cNvSpPr/>
            <p:nvPr/>
          </p:nvSpPr>
          <p:spPr>
            <a:xfrm>
              <a:off x="1493067" y="4721128"/>
              <a:ext cx="53239" cy="10630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3"/>
            <p:cNvSpPr/>
            <p:nvPr/>
          </p:nvSpPr>
          <p:spPr>
            <a:xfrm>
              <a:off x="1439318" y="4827379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3"/>
            <p:cNvSpPr/>
            <p:nvPr/>
          </p:nvSpPr>
          <p:spPr>
            <a:xfrm>
              <a:off x="138619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3"/>
            <p:cNvSpPr/>
            <p:nvPr/>
          </p:nvSpPr>
          <p:spPr>
            <a:xfrm>
              <a:off x="1066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3"/>
            <p:cNvSpPr/>
            <p:nvPr/>
          </p:nvSpPr>
          <p:spPr>
            <a:xfrm>
              <a:off x="6934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3"/>
            <p:cNvSpPr/>
            <p:nvPr/>
          </p:nvSpPr>
          <p:spPr>
            <a:xfrm>
              <a:off x="213182" y="472112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3"/>
            <p:cNvSpPr/>
            <p:nvPr/>
          </p:nvSpPr>
          <p:spPr>
            <a:xfrm>
              <a:off x="3145623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3"/>
            <p:cNvSpPr/>
            <p:nvPr/>
          </p:nvSpPr>
          <p:spPr>
            <a:xfrm>
              <a:off x="30924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3"/>
            <p:cNvSpPr/>
            <p:nvPr/>
          </p:nvSpPr>
          <p:spPr>
            <a:xfrm>
              <a:off x="3039316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27192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3"/>
            <p:cNvSpPr/>
            <p:nvPr/>
          </p:nvSpPr>
          <p:spPr>
            <a:xfrm>
              <a:off x="23459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3"/>
            <p:cNvSpPr/>
            <p:nvPr/>
          </p:nvSpPr>
          <p:spPr>
            <a:xfrm>
              <a:off x="18663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4798124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3"/>
            <p:cNvSpPr/>
            <p:nvPr/>
          </p:nvSpPr>
          <p:spPr>
            <a:xfrm>
              <a:off x="47449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3"/>
            <p:cNvSpPr/>
            <p:nvPr/>
          </p:nvSpPr>
          <p:spPr>
            <a:xfrm>
              <a:off x="46918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3"/>
            <p:cNvSpPr/>
            <p:nvPr/>
          </p:nvSpPr>
          <p:spPr>
            <a:xfrm>
              <a:off x="4371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3"/>
            <p:cNvSpPr/>
            <p:nvPr/>
          </p:nvSpPr>
          <p:spPr>
            <a:xfrm>
              <a:off x="3998408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3"/>
            <p:cNvSpPr/>
            <p:nvPr/>
          </p:nvSpPr>
          <p:spPr>
            <a:xfrm>
              <a:off x="35188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3"/>
            <p:cNvSpPr/>
            <p:nvPr/>
          </p:nvSpPr>
          <p:spPr>
            <a:xfrm>
              <a:off x="64513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3"/>
            <p:cNvSpPr/>
            <p:nvPr/>
          </p:nvSpPr>
          <p:spPr>
            <a:xfrm>
              <a:off x="6397498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3"/>
            <p:cNvSpPr/>
            <p:nvPr/>
          </p:nvSpPr>
          <p:spPr>
            <a:xfrm>
              <a:off x="63443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3"/>
            <p:cNvSpPr/>
            <p:nvPr/>
          </p:nvSpPr>
          <p:spPr>
            <a:xfrm>
              <a:off x="60249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3"/>
            <p:cNvSpPr/>
            <p:nvPr/>
          </p:nvSpPr>
          <p:spPr>
            <a:xfrm>
              <a:off x="56516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3"/>
            <p:cNvSpPr/>
            <p:nvPr/>
          </p:nvSpPr>
          <p:spPr>
            <a:xfrm>
              <a:off x="517141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3"/>
            <p:cNvSpPr/>
            <p:nvPr/>
          </p:nvSpPr>
          <p:spPr>
            <a:xfrm>
              <a:off x="81038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3"/>
            <p:cNvSpPr/>
            <p:nvPr/>
          </p:nvSpPr>
          <p:spPr>
            <a:xfrm>
              <a:off x="8050734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7996873" y="472112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76774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73041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6824598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0" y="4721128"/>
              <a:ext cx="9144068" cy="425121"/>
            </a:xfrm>
            <a:custGeom>
              <a:avLst/>
              <a:gdLst/>
              <a:ahLst/>
              <a:cxnLst/>
              <a:rect l="l" t="t" r="r" b="b"/>
              <a:pathLst>
                <a:path w="161449" h="7506" extrusionOk="0">
                  <a:moveTo>
                    <a:pt x="4715" y="3753"/>
                  </a:moveTo>
                  <a:lnTo>
                    <a:pt x="4715" y="4691"/>
                  </a:lnTo>
                  <a:lnTo>
                    <a:pt x="3765" y="4691"/>
                  </a:lnTo>
                  <a:lnTo>
                    <a:pt x="3765" y="5629"/>
                  </a:lnTo>
                  <a:lnTo>
                    <a:pt x="1889" y="5629"/>
                  </a:lnTo>
                  <a:lnTo>
                    <a:pt x="1889" y="4691"/>
                  </a:lnTo>
                  <a:lnTo>
                    <a:pt x="951" y="4691"/>
                  </a:lnTo>
                  <a:lnTo>
                    <a:pt x="951" y="3753"/>
                  </a:lnTo>
                  <a:lnTo>
                    <a:pt x="1889" y="3753"/>
                  </a:lnTo>
                  <a:lnTo>
                    <a:pt x="1889" y="4691"/>
                  </a:lnTo>
                  <a:lnTo>
                    <a:pt x="3765" y="4691"/>
                  </a:lnTo>
                  <a:lnTo>
                    <a:pt x="3765" y="3753"/>
                  </a:lnTo>
                  <a:close/>
                  <a:moveTo>
                    <a:pt x="17884" y="2815"/>
                  </a:moveTo>
                  <a:lnTo>
                    <a:pt x="17884" y="4691"/>
                  </a:lnTo>
                  <a:lnTo>
                    <a:pt x="16946" y="4691"/>
                  </a:lnTo>
                  <a:lnTo>
                    <a:pt x="16946" y="5629"/>
                  </a:lnTo>
                  <a:lnTo>
                    <a:pt x="16008" y="5629"/>
                  </a:lnTo>
                  <a:lnTo>
                    <a:pt x="16008" y="4691"/>
                  </a:lnTo>
                  <a:lnTo>
                    <a:pt x="16946" y="4691"/>
                  </a:lnTo>
                  <a:lnTo>
                    <a:pt x="16946" y="2815"/>
                  </a:lnTo>
                  <a:close/>
                  <a:moveTo>
                    <a:pt x="22599" y="2815"/>
                  </a:moveTo>
                  <a:lnTo>
                    <a:pt x="22599" y="3753"/>
                  </a:lnTo>
                  <a:lnTo>
                    <a:pt x="23537" y="3753"/>
                  </a:lnTo>
                  <a:lnTo>
                    <a:pt x="23537" y="4691"/>
                  </a:lnTo>
                  <a:lnTo>
                    <a:pt x="20710" y="4691"/>
                  </a:lnTo>
                  <a:lnTo>
                    <a:pt x="20710" y="5629"/>
                  </a:lnTo>
                  <a:lnTo>
                    <a:pt x="18834" y="5629"/>
                  </a:lnTo>
                  <a:lnTo>
                    <a:pt x="18834" y="3753"/>
                  </a:lnTo>
                  <a:lnTo>
                    <a:pt x="19772" y="3753"/>
                  </a:lnTo>
                  <a:lnTo>
                    <a:pt x="19772" y="4691"/>
                  </a:lnTo>
                  <a:lnTo>
                    <a:pt x="20710" y="4691"/>
                  </a:lnTo>
                  <a:lnTo>
                    <a:pt x="20710" y="3753"/>
                  </a:lnTo>
                  <a:lnTo>
                    <a:pt x="21648" y="3753"/>
                  </a:lnTo>
                  <a:lnTo>
                    <a:pt x="21648" y="2815"/>
                  </a:lnTo>
                  <a:close/>
                  <a:moveTo>
                    <a:pt x="33892" y="3753"/>
                  </a:moveTo>
                  <a:lnTo>
                    <a:pt x="33892" y="4691"/>
                  </a:lnTo>
                  <a:lnTo>
                    <a:pt x="32954" y="4691"/>
                  </a:lnTo>
                  <a:lnTo>
                    <a:pt x="32954" y="5629"/>
                  </a:lnTo>
                  <a:lnTo>
                    <a:pt x="31066" y="5629"/>
                  </a:lnTo>
                  <a:lnTo>
                    <a:pt x="31066" y="4691"/>
                  </a:lnTo>
                  <a:lnTo>
                    <a:pt x="30128" y="4691"/>
                  </a:lnTo>
                  <a:lnTo>
                    <a:pt x="30128" y="3753"/>
                  </a:lnTo>
                  <a:lnTo>
                    <a:pt x="31066" y="3753"/>
                  </a:lnTo>
                  <a:lnTo>
                    <a:pt x="31066" y="4691"/>
                  </a:lnTo>
                  <a:lnTo>
                    <a:pt x="32954" y="4691"/>
                  </a:lnTo>
                  <a:lnTo>
                    <a:pt x="32954" y="3753"/>
                  </a:lnTo>
                  <a:close/>
                  <a:moveTo>
                    <a:pt x="47073" y="2815"/>
                  </a:moveTo>
                  <a:lnTo>
                    <a:pt x="47073" y="4691"/>
                  </a:lnTo>
                  <a:lnTo>
                    <a:pt x="46124" y="4691"/>
                  </a:lnTo>
                  <a:lnTo>
                    <a:pt x="46124" y="5629"/>
                  </a:lnTo>
                  <a:lnTo>
                    <a:pt x="45185" y="5629"/>
                  </a:lnTo>
                  <a:lnTo>
                    <a:pt x="45185" y="4691"/>
                  </a:lnTo>
                  <a:lnTo>
                    <a:pt x="46124" y="4691"/>
                  </a:lnTo>
                  <a:lnTo>
                    <a:pt x="46124" y="2815"/>
                  </a:lnTo>
                  <a:close/>
                  <a:moveTo>
                    <a:pt x="51776" y="2815"/>
                  </a:moveTo>
                  <a:lnTo>
                    <a:pt x="51776" y="3753"/>
                  </a:lnTo>
                  <a:lnTo>
                    <a:pt x="52714" y="3753"/>
                  </a:lnTo>
                  <a:lnTo>
                    <a:pt x="52714" y="4691"/>
                  </a:lnTo>
                  <a:lnTo>
                    <a:pt x="49887" y="4691"/>
                  </a:lnTo>
                  <a:lnTo>
                    <a:pt x="49887" y="5629"/>
                  </a:lnTo>
                  <a:lnTo>
                    <a:pt x="48011" y="5629"/>
                  </a:lnTo>
                  <a:lnTo>
                    <a:pt x="48011" y="3753"/>
                  </a:lnTo>
                  <a:lnTo>
                    <a:pt x="48949" y="3753"/>
                  </a:lnTo>
                  <a:lnTo>
                    <a:pt x="48949" y="4691"/>
                  </a:lnTo>
                  <a:lnTo>
                    <a:pt x="49887" y="4691"/>
                  </a:lnTo>
                  <a:lnTo>
                    <a:pt x="49887" y="3753"/>
                  </a:lnTo>
                  <a:lnTo>
                    <a:pt x="50838" y="3753"/>
                  </a:lnTo>
                  <a:lnTo>
                    <a:pt x="50838" y="2815"/>
                  </a:lnTo>
                  <a:close/>
                  <a:moveTo>
                    <a:pt x="63069" y="3753"/>
                  </a:moveTo>
                  <a:lnTo>
                    <a:pt x="63069" y="4691"/>
                  </a:lnTo>
                  <a:lnTo>
                    <a:pt x="62131" y="4691"/>
                  </a:lnTo>
                  <a:lnTo>
                    <a:pt x="62131" y="5629"/>
                  </a:lnTo>
                  <a:lnTo>
                    <a:pt x="60243" y="5629"/>
                  </a:lnTo>
                  <a:lnTo>
                    <a:pt x="60243" y="4691"/>
                  </a:lnTo>
                  <a:lnTo>
                    <a:pt x="59305" y="4691"/>
                  </a:lnTo>
                  <a:lnTo>
                    <a:pt x="59305" y="3753"/>
                  </a:lnTo>
                  <a:lnTo>
                    <a:pt x="60243" y="3753"/>
                  </a:lnTo>
                  <a:lnTo>
                    <a:pt x="60243" y="4691"/>
                  </a:lnTo>
                  <a:lnTo>
                    <a:pt x="62131" y="4691"/>
                  </a:lnTo>
                  <a:lnTo>
                    <a:pt x="62131" y="3753"/>
                  </a:lnTo>
                  <a:close/>
                  <a:moveTo>
                    <a:pt x="76250" y="2815"/>
                  </a:moveTo>
                  <a:lnTo>
                    <a:pt x="76250" y="4691"/>
                  </a:lnTo>
                  <a:lnTo>
                    <a:pt x="75312" y="4691"/>
                  </a:lnTo>
                  <a:lnTo>
                    <a:pt x="75312" y="5629"/>
                  </a:lnTo>
                  <a:lnTo>
                    <a:pt x="74363" y="5629"/>
                  </a:lnTo>
                  <a:lnTo>
                    <a:pt x="74363" y="4691"/>
                  </a:lnTo>
                  <a:lnTo>
                    <a:pt x="75312" y="4691"/>
                  </a:lnTo>
                  <a:lnTo>
                    <a:pt x="75312" y="2815"/>
                  </a:lnTo>
                  <a:close/>
                  <a:moveTo>
                    <a:pt x="80953" y="2815"/>
                  </a:moveTo>
                  <a:lnTo>
                    <a:pt x="80953" y="3753"/>
                  </a:lnTo>
                  <a:lnTo>
                    <a:pt x="81903" y="3753"/>
                  </a:lnTo>
                  <a:lnTo>
                    <a:pt x="81903" y="4691"/>
                  </a:lnTo>
                  <a:lnTo>
                    <a:pt x="79077" y="4691"/>
                  </a:lnTo>
                  <a:lnTo>
                    <a:pt x="79077" y="5629"/>
                  </a:lnTo>
                  <a:lnTo>
                    <a:pt x="77188" y="5629"/>
                  </a:lnTo>
                  <a:lnTo>
                    <a:pt x="77188" y="3753"/>
                  </a:lnTo>
                  <a:lnTo>
                    <a:pt x="78127" y="3753"/>
                  </a:lnTo>
                  <a:lnTo>
                    <a:pt x="78127" y="4691"/>
                  </a:lnTo>
                  <a:lnTo>
                    <a:pt x="79077" y="4691"/>
                  </a:lnTo>
                  <a:lnTo>
                    <a:pt x="79077" y="3753"/>
                  </a:lnTo>
                  <a:lnTo>
                    <a:pt x="80015" y="3753"/>
                  </a:lnTo>
                  <a:lnTo>
                    <a:pt x="80015" y="2815"/>
                  </a:lnTo>
                  <a:close/>
                  <a:moveTo>
                    <a:pt x="92246" y="3753"/>
                  </a:moveTo>
                  <a:lnTo>
                    <a:pt x="92246" y="4691"/>
                  </a:lnTo>
                  <a:lnTo>
                    <a:pt x="91308" y="4691"/>
                  </a:lnTo>
                  <a:lnTo>
                    <a:pt x="91308" y="5629"/>
                  </a:lnTo>
                  <a:lnTo>
                    <a:pt x="89432" y="5629"/>
                  </a:lnTo>
                  <a:lnTo>
                    <a:pt x="89432" y="4691"/>
                  </a:lnTo>
                  <a:lnTo>
                    <a:pt x="88482" y="4691"/>
                  </a:lnTo>
                  <a:lnTo>
                    <a:pt x="88482" y="3753"/>
                  </a:lnTo>
                  <a:lnTo>
                    <a:pt x="89432" y="3753"/>
                  </a:lnTo>
                  <a:lnTo>
                    <a:pt x="89432" y="4691"/>
                  </a:lnTo>
                  <a:lnTo>
                    <a:pt x="91308" y="4691"/>
                  </a:lnTo>
                  <a:lnTo>
                    <a:pt x="91308" y="3753"/>
                  </a:lnTo>
                  <a:close/>
                  <a:moveTo>
                    <a:pt x="105428" y="2815"/>
                  </a:moveTo>
                  <a:lnTo>
                    <a:pt x="105428" y="4691"/>
                  </a:lnTo>
                  <a:lnTo>
                    <a:pt x="104489" y="4691"/>
                  </a:lnTo>
                  <a:lnTo>
                    <a:pt x="104489" y="5629"/>
                  </a:lnTo>
                  <a:lnTo>
                    <a:pt x="103551" y="5629"/>
                  </a:lnTo>
                  <a:lnTo>
                    <a:pt x="103551" y="4691"/>
                  </a:lnTo>
                  <a:lnTo>
                    <a:pt x="104489" y="4691"/>
                  </a:lnTo>
                  <a:lnTo>
                    <a:pt x="104489" y="2815"/>
                  </a:lnTo>
                  <a:close/>
                  <a:moveTo>
                    <a:pt x="110142" y="2815"/>
                  </a:moveTo>
                  <a:lnTo>
                    <a:pt x="110142" y="3753"/>
                  </a:lnTo>
                  <a:lnTo>
                    <a:pt x="111080" y="3753"/>
                  </a:lnTo>
                  <a:lnTo>
                    <a:pt x="111080" y="4691"/>
                  </a:lnTo>
                  <a:lnTo>
                    <a:pt x="108254" y="4691"/>
                  </a:lnTo>
                  <a:lnTo>
                    <a:pt x="108254" y="5629"/>
                  </a:lnTo>
                  <a:lnTo>
                    <a:pt x="106378" y="5629"/>
                  </a:lnTo>
                  <a:lnTo>
                    <a:pt x="106378" y="3753"/>
                  </a:lnTo>
                  <a:lnTo>
                    <a:pt x="107316" y="3753"/>
                  </a:lnTo>
                  <a:lnTo>
                    <a:pt x="107316" y="4691"/>
                  </a:lnTo>
                  <a:lnTo>
                    <a:pt x="108254" y="4691"/>
                  </a:lnTo>
                  <a:lnTo>
                    <a:pt x="108254" y="3753"/>
                  </a:lnTo>
                  <a:lnTo>
                    <a:pt x="109192" y="3753"/>
                  </a:lnTo>
                  <a:lnTo>
                    <a:pt x="109192" y="2815"/>
                  </a:lnTo>
                  <a:close/>
                  <a:moveTo>
                    <a:pt x="121436" y="3753"/>
                  </a:moveTo>
                  <a:lnTo>
                    <a:pt x="121436" y="4691"/>
                  </a:lnTo>
                  <a:lnTo>
                    <a:pt x="120498" y="4691"/>
                  </a:lnTo>
                  <a:lnTo>
                    <a:pt x="120498" y="5629"/>
                  </a:lnTo>
                  <a:lnTo>
                    <a:pt x="118609" y="5629"/>
                  </a:lnTo>
                  <a:lnTo>
                    <a:pt x="118609" y="4691"/>
                  </a:lnTo>
                  <a:lnTo>
                    <a:pt x="117671" y="4691"/>
                  </a:lnTo>
                  <a:lnTo>
                    <a:pt x="117671" y="3753"/>
                  </a:lnTo>
                  <a:lnTo>
                    <a:pt x="118609" y="3753"/>
                  </a:lnTo>
                  <a:lnTo>
                    <a:pt x="118609" y="4691"/>
                  </a:lnTo>
                  <a:lnTo>
                    <a:pt x="120498" y="4691"/>
                  </a:lnTo>
                  <a:lnTo>
                    <a:pt x="120498" y="3753"/>
                  </a:lnTo>
                  <a:close/>
                  <a:moveTo>
                    <a:pt x="134617" y="2815"/>
                  </a:moveTo>
                  <a:lnTo>
                    <a:pt x="134617" y="4691"/>
                  </a:lnTo>
                  <a:lnTo>
                    <a:pt x="133667" y="4691"/>
                  </a:lnTo>
                  <a:lnTo>
                    <a:pt x="133667" y="5629"/>
                  </a:lnTo>
                  <a:lnTo>
                    <a:pt x="132729" y="5629"/>
                  </a:lnTo>
                  <a:lnTo>
                    <a:pt x="132729" y="4691"/>
                  </a:lnTo>
                  <a:lnTo>
                    <a:pt x="133667" y="4691"/>
                  </a:lnTo>
                  <a:lnTo>
                    <a:pt x="133667" y="2815"/>
                  </a:lnTo>
                  <a:close/>
                  <a:moveTo>
                    <a:pt x="139319" y="2815"/>
                  </a:moveTo>
                  <a:lnTo>
                    <a:pt x="139319" y="3753"/>
                  </a:lnTo>
                  <a:lnTo>
                    <a:pt x="140257" y="3753"/>
                  </a:lnTo>
                  <a:lnTo>
                    <a:pt x="140257" y="4691"/>
                  </a:lnTo>
                  <a:lnTo>
                    <a:pt x="137432" y="4691"/>
                  </a:lnTo>
                  <a:lnTo>
                    <a:pt x="137432" y="5629"/>
                  </a:lnTo>
                  <a:lnTo>
                    <a:pt x="135555" y="5629"/>
                  </a:lnTo>
                  <a:lnTo>
                    <a:pt x="135555" y="3753"/>
                  </a:lnTo>
                  <a:lnTo>
                    <a:pt x="136493" y="3753"/>
                  </a:lnTo>
                  <a:lnTo>
                    <a:pt x="136493" y="4691"/>
                  </a:lnTo>
                  <a:lnTo>
                    <a:pt x="137432" y="4691"/>
                  </a:lnTo>
                  <a:lnTo>
                    <a:pt x="137432" y="3753"/>
                  </a:lnTo>
                  <a:lnTo>
                    <a:pt x="138381" y="3753"/>
                  </a:lnTo>
                  <a:lnTo>
                    <a:pt x="138381" y="2815"/>
                  </a:lnTo>
                  <a:close/>
                  <a:moveTo>
                    <a:pt x="150613" y="3753"/>
                  </a:moveTo>
                  <a:lnTo>
                    <a:pt x="150613" y="4691"/>
                  </a:lnTo>
                  <a:lnTo>
                    <a:pt x="149675" y="4691"/>
                  </a:lnTo>
                  <a:lnTo>
                    <a:pt x="149675" y="5629"/>
                  </a:lnTo>
                  <a:lnTo>
                    <a:pt x="147786" y="5629"/>
                  </a:lnTo>
                  <a:lnTo>
                    <a:pt x="147786" y="4691"/>
                  </a:lnTo>
                  <a:lnTo>
                    <a:pt x="146848" y="4691"/>
                  </a:lnTo>
                  <a:lnTo>
                    <a:pt x="146848" y="3753"/>
                  </a:lnTo>
                  <a:lnTo>
                    <a:pt x="147786" y="3753"/>
                  </a:lnTo>
                  <a:lnTo>
                    <a:pt x="147786" y="4691"/>
                  </a:lnTo>
                  <a:lnTo>
                    <a:pt x="149675" y="4691"/>
                  </a:lnTo>
                  <a:lnTo>
                    <a:pt x="149675" y="3753"/>
                  </a:lnTo>
                  <a:close/>
                  <a:moveTo>
                    <a:pt x="7529" y="4691"/>
                  </a:moveTo>
                  <a:lnTo>
                    <a:pt x="7529" y="5629"/>
                  </a:lnTo>
                  <a:lnTo>
                    <a:pt x="8479" y="5629"/>
                  </a:lnTo>
                  <a:lnTo>
                    <a:pt x="8479" y="6567"/>
                  </a:lnTo>
                  <a:lnTo>
                    <a:pt x="5653" y="6567"/>
                  </a:lnTo>
                  <a:lnTo>
                    <a:pt x="5653" y="5629"/>
                  </a:lnTo>
                  <a:lnTo>
                    <a:pt x="6591" y="5629"/>
                  </a:lnTo>
                  <a:lnTo>
                    <a:pt x="6591" y="4691"/>
                  </a:lnTo>
                  <a:close/>
                  <a:moveTo>
                    <a:pt x="36719" y="4691"/>
                  </a:moveTo>
                  <a:lnTo>
                    <a:pt x="36719" y="5629"/>
                  </a:lnTo>
                  <a:lnTo>
                    <a:pt x="37657" y="5629"/>
                  </a:lnTo>
                  <a:lnTo>
                    <a:pt x="37657" y="6567"/>
                  </a:lnTo>
                  <a:lnTo>
                    <a:pt x="34830" y="6567"/>
                  </a:lnTo>
                  <a:lnTo>
                    <a:pt x="34830" y="5629"/>
                  </a:lnTo>
                  <a:lnTo>
                    <a:pt x="35768" y="5629"/>
                  </a:lnTo>
                  <a:lnTo>
                    <a:pt x="35768" y="4691"/>
                  </a:lnTo>
                  <a:close/>
                  <a:moveTo>
                    <a:pt x="65896" y="4691"/>
                  </a:moveTo>
                  <a:lnTo>
                    <a:pt x="65896" y="5629"/>
                  </a:lnTo>
                  <a:lnTo>
                    <a:pt x="66834" y="5629"/>
                  </a:lnTo>
                  <a:lnTo>
                    <a:pt x="66834" y="6567"/>
                  </a:lnTo>
                  <a:lnTo>
                    <a:pt x="64007" y="6567"/>
                  </a:lnTo>
                  <a:lnTo>
                    <a:pt x="64007" y="5629"/>
                  </a:lnTo>
                  <a:lnTo>
                    <a:pt x="64958" y="5629"/>
                  </a:lnTo>
                  <a:lnTo>
                    <a:pt x="64958" y="4691"/>
                  </a:lnTo>
                  <a:close/>
                  <a:moveTo>
                    <a:pt x="95073" y="4691"/>
                  </a:moveTo>
                  <a:lnTo>
                    <a:pt x="95073" y="5629"/>
                  </a:lnTo>
                  <a:lnTo>
                    <a:pt x="96023" y="5629"/>
                  </a:lnTo>
                  <a:lnTo>
                    <a:pt x="96023" y="6567"/>
                  </a:lnTo>
                  <a:lnTo>
                    <a:pt x="93197" y="6567"/>
                  </a:lnTo>
                  <a:lnTo>
                    <a:pt x="93197" y="5629"/>
                  </a:lnTo>
                  <a:lnTo>
                    <a:pt x="94135" y="5629"/>
                  </a:lnTo>
                  <a:lnTo>
                    <a:pt x="94135" y="4691"/>
                  </a:lnTo>
                  <a:close/>
                  <a:moveTo>
                    <a:pt x="124262" y="4691"/>
                  </a:moveTo>
                  <a:lnTo>
                    <a:pt x="124262" y="5629"/>
                  </a:lnTo>
                  <a:lnTo>
                    <a:pt x="125200" y="5629"/>
                  </a:lnTo>
                  <a:lnTo>
                    <a:pt x="125200" y="6567"/>
                  </a:lnTo>
                  <a:lnTo>
                    <a:pt x="122374" y="6567"/>
                  </a:lnTo>
                  <a:lnTo>
                    <a:pt x="122374" y="5629"/>
                  </a:lnTo>
                  <a:lnTo>
                    <a:pt x="123312" y="5629"/>
                  </a:lnTo>
                  <a:lnTo>
                    <a:pt x="123312" y="4691"/>
                  </a:lnTo>
                  <a:close/>
                  <a:moveTo>
                    <a:pt x="153439" y="4691"/>
                  </a:moveTo>
                  <a:lnTo>
                    <a:pt x="153439" y="5629"/>
                  </a:lnTo>
                  <a:lnTo>
                    <a:pt x="154377" y="5629"/>
                  </a:lnTo>
                  <a:lnTo>
                    <a:pt x="154377" y="6567"/>
                  </a:lnTo>
                  <a:lnTo>
                    <a:pt x="151551" y="6567"/>
                  </a:lnTo>
                  <a:lnTo>
                    <a:pt x="151551" y="5629"/>
                  </a:lnTo>
                  <a:lnTo>
                    <a:pt x="152501" y="5629"/>
                  </a:lnTo>
                  <a:lnTo>
                    <a:pt x="152501" y="4691"/>
                  </a:lnTo>
                  <a:close/>
                  <a:moveTo>
                    <a:pt x="7529" y="1"/>
                  </a:moveTo>
                  <a:lnTo>
                    <a:pt x="7529" y="1877"/>
                  </a:lnTo>
                  <a:lnTo>
                    <a:pt x="9418" y="1877"/>
                  </a:lnTo>
                  <a:lnTo>
                    <a:pt x="9418" y="2815"/>
                  </a:lnTo>
                  <a:lnTo>
                    <a:pt x="8479" y="2815"/>
                  </a:lnTo>
                  <a:lnTo>
                    <a:pt x="8479" y="3753"/>
                  </a:lnTo>
                  <a:lnTo>
                    <a:pt x="7529" y="3753"/>
                  </a:lnTo>
                  <a:lnTo>
                    <a:pt x="7529" y="1877"/>
                  </a:lnTo>
                  <a:lnTo>
                    <a:pt x="5653" y="1877"/>
                  </a:lnTo>
                  <a:lnTo>
                    <a:pt x="5653" y="2815"/>
                  </a:lnTo>
                  <a:lnTo>
                    <a:pt x="4715" y="2815"/>
                  </a:lnTo>
                  <a:lnTo>
                    <a:pt x="4715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2827" y="939"/>
                  </a:lnTo>
                  <a:lnTo>
                    <a:pt x="2827" y="2815"/>
                  </a:lnTo>
                  <a:lnTo>
                    <a:pt x="951" y="2815"/>
                  </a:lnTo>
                  <a:lnTo>
                    <a:pt x="951" y="1877"/>
                  </a:lnTo>
                  <a:lnTo>
                    <a:pt x="0" y="1877"/>
                  </a:lnTo>
                  <a:lnTo>
                    <a:pt x="0" y="7505"/>
                  </a:lnTo>
                  <a:lnTo>
                    <a:pt x="24475" y="7505"/>
                  </a:lnTo>
                  <a:lnTo>
                    <a:pt x="24475" y="6567"/>
                  </a:lnTo>
                  <a:lnTo>
                    <a:pt x="23537" y="6567"/>
                  </a:lnTo>
                  <a:lnTo>
                    <a:pt x="23537" y="5629"/>
                  </a:lnTo>
                  <a:lnTo>
                    <a:pt x="24475" y="5629"/>
                  </a:lnTo>
                  <a:lnTo>
                    <a:pt x="24475" y="6567"/>
                  </a:lnTo>
                  <a:lnTo>
                    <a:pt x="25413" y="6567"/>
                  </a:lnTo>
                  <a:lnTo>
                    <a:pt x="25413" y="7505"/>
                  </a:lnTo>
                  <a:lnTo>
                    <a:pt x="53664" y="7505"/>
                  </a:lnTo>
                  <a:lnTo>
                    <a:pt x="53664" y="6567"/>
                  </a:lnTo>
                  <a:lnTo>
                    <a:pt x="52714" y="6567"/>
                  </a:lnTo>
                  <a:lnTo>
                    <a:pt x="52714" y="5629"/>
                  </a:lnTo>
                  <a:lnTo>
                    <a:pt x="53664" y="5629"/>
                  </a:lnTo>
                  <a:lnTo>
                    <a:pt x="53664" y="6567"/>
                  </a:lnTo>
                  <a:lnTo>
                    <a:pt x="54602" y="6567"/>
                  </a:lnTo>
                  <a:lnTo>
                    <a:pt x="54602" y="7505"/>
                  </a:lnTo>
                  <a:lnTo>
                    <a:pt x="82841" y="7505"/>
                  </a:lnTo>
                  <a:lnTo>
                    <a:pt x="82841" y="6567"/>
                  </a:lnTo>
                  <a:lnTo>
                    <a:pt x="81903" y="6567"/>
                  </a:lnTo>
                  <a:lnTo>
                    <a:pt x="81903" y="5629"/>
                  </a:lnTo>
                  <a:lnTo>
                    <a:pt x="82841" y="5629"/>
                  </a:lnTo>
                  <a:lnTo>
                    <a:pt x="82841" y="6567"/>
                  </a:lnTo>
                  <a:lnTo>
                    <a:pt x="83779" y="6567"/>
                  </a:lnTo>
                  <a:lnTo>
                    <a:pt x="83779" y="7505"/>
                  </a:lnTo>
                  <a:lnTo>
                    <a:pt x="112018" y="7505"/>
                  </a:lnTo>
                  <a:lnTo>
                    <a:pt x="112018" y="6567"/>
                  </a:lnTo>
                  <a:lnTo>
                    <a:pt x="111080" y="6567"/>
                  </a:lnTo>
                  <a:lnTo>
                    <a:pt x="111080" y="5629"/>
                  </a:lnTo>
                  <a:lnTo>
                    <a:pt x="112018" y="5629"/>
                  </a:lnTo>
                  <a:lnTo>
                    <a:pt x="112018" y="6567"/>
                  </a:lnTo>
                  <a:lnTo>
                    <a:pt x="112956" y="6567"/>
                  </a:lnTo>
                  <a:lnTo>
                    <a:pt x="112956" y="7505"/>
                  </a:lnTo>
                  <a:lnTo>
                    <a:pt x="141196" y="7505"/>
                  </a:lnTo>
                  <a:lnTo>
                    <a:pt x="141196" y="6567"/>
                  </a:lnTo>
                  <a:lnTo>
                    <a:pt x="140257" y="6567"/>
                  </a:lnTo>
                  <a:lnTo>
                    <a:pt x="140257" y="5629"/>
                  </a:lnTo>
                  <a:lnTo>
                    <a:pt x="141196" y="5629"/>
                  </a:lnTo>
                  <a:lnTo>
                    <a:pt x="141196" y="6567"/>
                  </a:lnTo>
                  <a:lnTo>
                    <a:pt x="142146" y="6567"/>
                  </a:lnTo>
                  <a:lnTo>
                    <a:pt x="142146" y="7505"/>
                  </a:lnTo>
                  <a:lnTo>
                    <a:pt x="161449" y="7505"/>
                  </a:lnTo>
                  <a:lnTo>
                    <a:pt x="161449" y="2815"/>
                  </a:lnTo>
                  <a:lnTo>
                    <a:pt x="160968" y="2815"/>
                  </a:lnTo>
                  <a:lnTo>
                    <a:pt x="160968" y="3753"/>
                  </a:lnTo>
                  <a:lnTo>
                    <a:pt x="160030" y="3753"/>
                  </a:lnTo>
                  <a:lnTo>
                    <a:pt x="160030" y="4691"/>
                  </a:lnTo>
                  <a:lnTo>
                    <a:pt x="160030" y="5629"/>
                  </a:lnTo>
                  <a:lnTo>
                    <a:pt x="159091" y="5629"/>
                  </a:lnTo>
                  <a:lnTo>
                    <a:pt x="159091" y="6567"/>
                  </a:lnTo>
                  <a:lnTo>
                    <a:pt x="158142" y="6567"/>
                  </a:lnTo>
                  <a:lnTo>
                    <a:pt x="158142" y="5629"/>
                  </a:lnTo>
                  <a:lnTo>
                    <a:pt x="157204" y="5629"/>
                  </a:lnTo>
                  <a:lnTo>
                    <a:pt x="157204" y="4691"/>
                  </a:lnTo>
                  <a:lnTo>
                    <a:pt x="158142" y="4691"/>
                  </a:lnTo>
                  <a:lnTo>
                    <a:pt x="158142" y="3753"/>
                  </a:lnTo>
                  <a:lnTo>
                    <a:pt x="159091" y="3753"/>
                  </a:lnTo>
                  <a:lnTo>
                    <a:pt x="159091" y="1877"/>
                  </a:lnTo>
                  <a:lnTo>
                    <a:pt x="161449" y="1877"/>
                  </a:lnTo>
                  <a:lnTo>
                    <a:pt x="161449" y="939"/>
                  </a:lnTo>
                  <a:lnTo>
                    <a:pt x="160030" y="939"/>
                  </a:lnTo>
                  <a:lnTo>
                    <a:pt x="160030" y="1"/>
                  </a:lnTo>
                  <a:lnTo>
                    <a:pt x="159091" y="1"/>
                  </a:lnTo>
                  <a:lnTo>
                    <a:pt x="159091" y="939"/>
                  </a:lnTo>
                  <a:lnTo>
                    <a:pt x="158142" y="939"/>
                  </a:lnTo>
                  <a:lnTo>
                    <a:pt x="158142" y="1877"/>
                  </a:lnTo>
                  <a:lnTo>
                    <a:pt x="158142" y="2815"/>
                  </a:lnTo>
                  <a:lnTo>
                    <a:pt x="156266" y="2815"/>
                  </a:lnTo>
                  <a:lnTo>
                    <a:pt x="156266" y="939"/>
                  </a:lnTo>
                  <a:lnTo>
                    <a:pt x="154377" y="939"/>
                  </a:lnTo>
                  <a:lnTo>
                    <a:pt x="154377" y="1"/>
                  </a:lnTo>
                  <a:lnTo>
                    <a:pt x="153439" y="1"/>
                  </a:lnTo>
                  <a:lnTo>
                    <a:pt x="153439" y="1877"/>
                  </a:lnTo>
                  <a:lnTo>
                    <a:pt x="155328" y="1877"/>
                  </a:lnTo>
                  <a:lnTo>
                    <a:pt x="155328" y="2815"/>
                  </a:lnTo>
                  <a:lnTo>
                    <a:pt x="154377" y="2815"/>
                  </a:lnTo>
                  <a:lnTo>
                    <a:pt x="154377" y="3753"/>
                  </a:lnTo>
                  <a:lnTo>
                    <a:pt x="153439" y="3753"/>
                  </a:lnTo>
                  <a:lnTo>
                    <a:pt x="153439" y="1877"/>
                  </a:lnTo>
                  <a:lnTo>
                    <a:pt x="151551" y="1877"/>
                  </a:lnTo>
                  <a:lnTo>
                    <a:pt x="151551" y="2815"/>
                  </a:lnTo>
                  <a:lnTo>
                    <a:pt x="150613" y="2815"/>
                  </a:lnTo>
                  <a:lnTo>
                    <a:pt x="150613" y="1877"/>
                  </a:lnTo>
                  <a:lnTo>
                    <a:pt x="149675" y="1877"/>
                  </a:lnTo>
                  <a:lnTo>
                    <a:pt x="149675" y="939"/>
                  </a:lnTo>
                  <a:lnTo>
                    <a:pt x="148737" y="939"/>
                  </a:lnTo>
                  <a:lnTo>
                    <a:pt x="148737" y="2815"/>
                  </a:lnTo>
                  <a:lnTo>
                    <a:pt x="146848" y="2815"/>
                  </a:lnTo>
                  <a:lnTo>
                    <a:pt x="146848" y="1877"/>
                  </a:lnTo>
                  <a:lnTo>
                    <a:pt x="145910" y="1877"/>
                  </a:lnTo>
                  <a:lnTo>
                    <a:pt x="145910" y="2815"/>
                  </a:lnTo>
                  <a:lnTo>
                    <a:pt x="144972" y="2815"/>
                  </a:lnTo>
                  <a:lnTo>
                    <a:pt x="144972" y="1877"/>
                  </a:lnTo>
                  <a:lnTo>
                    <a:pt x="144022" y="1877"/>
                  </a:lnTo>
                  <a:lnTo>
                    <a:pt x="144022" y="2815"/>
                  </a:lnTo>
                  <a:lnTo>
                    <a:pt x="143084" y="2815"/>
                  </a:lnTo>
                  <a:lnTo>
                    <a:pt x="143084" y="3753"/>
                  </a:lnTo>
                  <a:lnTo>
                    <a:pt x="144972" y="3753"/>
                  </a:lnTo>
                  <a:lnTo>
                    <a:pt x="144972" y="4691"/>
                  </a:lnTo>
                  <a:lnTo>
                    <a:pt x="145910" y="4691"/>
                  </a:lnTo>
                  <a:lnTo>
                    <a:pt x="145910" y="5629"/>
                  </a:lnTo>
                  <a:lnTo>
                    <a:pt x="142146" y="5629"/>
                  </a:lnTo>
                  <a:lnTo>
                    <a:pt x="142146" y="4691"/>
                  </a:lnTo>
                  <a:lnTo>
                    <a:pt x="143084" y="4691"/>
                  </a:lnTo>
                  <a:lnTo>
                    <a:pt x="143084" y="3753"/>
                  </a:lnTo>
                  <a:lnTo>
                    <a:pt x="142146" y="3753"/>
                  </a:lnTo>
                  <a:lnTo>
                    <a:pt x="142146" y="2815"/>
                  </a:lnTo>
                  <a:lnTo>
                    <a:pt x="140257" y="2815"/>
                  </a:lnTo>
                  <a:lnTo>
                    <a:pt x="140257" y="1877"/>
                  </a:lnTo>
                  <a:lnTo>
                    <a:pt x="139319" y="1877"/>
                  </a:lnTo>
                  <a:lnTo>
                    <a:pt x="139319" y="939"/>
                  </a:lnTo>
                  <a:lnTo>
                    <a:pt x="138381" y="939"/>
                  </a:lnTo>
                  <a:lnTo>
                    <a:pt x="138381" y="1877"/>
                  </a:lnTo>
                  <a:lnTo>
                    <a:pt x="137432" y="1877"/>
                  </a:lnTo>
                  <a:lnTo>
                    <a:pt x="137432" y="939"/>
                  </a:lnTo>
                  <a:lnTo>
                    <a:pt x="136493" y="939"/>
                  </a:lnTo>
                  <a:lnTo>
                    <a:pt x="136493" y="1877"/>
                  </a:lnTo>
                  <a:lnTo>
                    <a:pt x="135555" y="1877"/>
                  </a:lnTo>
                  <a:lnTo>
                    <a:pt x="135555" y="939"/>
                  </a:lnTo>
                  <a:lnTo>
                    <a:pt x="134617" y="939"/>
                  </a:lnTo>
                  <a:lnTo>
                    <a:pt x="134617" y="1877"/>
                  </a:lnTo>
                  <a:lnTo>
                    <a:pt x="132729" y="1877"/>
                  </a:lnTo>
                  <a:lnTo>
                    <a:pt x="132729" y="2815"/>
                  </a:lnTo>
                  <a:lnTo>
                    <a:pt x="131790" y="2815"/>
                  </a:lnTo>
                  <a:lnTo>
                    <a:pt x="131790" y="3753"/>
                  </a:lnTo>
                  <a:lnTo>
                    <a:pt x="130841" y="3753"/>
                  </a:lnTo>
                  <a:lnTo>
                    <a:pt x="130841" y="5629"/>
                  </a:lnTo>
                  <a:lnTo>
                    <a:pt x="129903" y="5629"/>
                  </a:lnTo>
                  <a:lnTo>
                    <a:pt x="129903" y="6567"/>
                  </a:lnTo>
                  <a:lnTo>
                    <a:pt x="128965" y="6567"/>
                  </a:lnTo>
                  <a:lnTo>
                    <a:pt x="128965" y="5629"/>
                  </a:lnTo>
                  <a:lnTo>
                    <a:pt x="128027" y="5629"/>
                  </a:lnTo>
                  <a:lnTo>
                    <a:pt x="128027" y="4691"/>
                  </a:lnTo>
                  <a:lnTo>
                    <a:pt x="128965" y="4691"/>
                  </a:lnTo>
                  <a:lnTo>
                    <a:pt x="128965" y="3753"/>
                  </a:lnTo>
                  <a:lnTo>
                    <a:pt x="129903" y="3753"/>
                  </a:lnTo>
                  <a:lnTo>
                    <a:pt x="129903" y="1877"/>
                  </a:lnTo>
                  <a:lnTo>
                    <a:pt x="132729" y="1877"/>
                  </a:lnTo>
                  <a:lnTo>
                    <a:pt x="132729" y="939"/>
                  </a:lnTo>
                  <a:lnTo>
                    <a:pt x="130841" y="939"/>
                  </a:lnTo>
                  <a:lnTo>
                    <a:pt x="130841" y="1"/>
                  </a:lnTo>
                  <a:lnTo>
                    <a:pt x="129903" y="1"/>
                  </a:lnTo>
                  <a:lnTo>
                    <a:pt x="129903" y="939"/>
                  </a:lnTo>
                  <a:lnTo>
                    <a:pt x="128965" y="939"/>
                  </a:lnTo>
                  <a:lnTo>
                    <a:pt x="128965" y="2815"/>
                  </a:lnTo>
                  <a:lnTo>
                    <a:pt x="127076" y="2815"/>
                  </a:lnTo>
                  <a:lnTo>
                    <a:pt x="127076" y="939"/>
                  </a:lnTo>
                  <a:lnTo>
                    <a:pt x="125200" y="939"/>
                  </a:lnTo>
                  <a:lnTo>
                    <a:pt x="125200" y="1"/>
                  </a:lnTo>
                  <a:lnTo>
                    <a:pt x="124262" y="1"/>
                  </a:lnTo>
                  <a:lnTo>
                    <a:pt x="124262" y="1877"/>
                  </a:lnTo>
                  <a:lnTo>
                    <a:pt x="126138" y="1877"/>
                  </a:lnTo>
                  <a:lnTo>
                    <a:pt x="126138" y="2815"/>
                  </a:lnTo>
                  <a:lnTo>
                    <a:pt x="125200" y="2815"/>
                  </a:lnTo>
                  <a:lnTo>
                    <a:pt x="125200" y="3753"/>
                  </a:lnTo>
                  <a:lnTo>
                    <a:pt x="124262" y="3753"/>
                  </a:lnTo>
                  <a:lnTo>
                    <a:pt x="124262" y="1877"/>
                  </a:lnTo>
                  <a:lnTo>
                    <a:pt x="122374" y="1877"/>
                  </a:lnTo>
                  <a:lnTo>
                    <a:pt x="122374" y="2815"/>
                  </a:lnTo>
                  <a:lnTo>
                    <a:pt x="121436" y="2815"/>
                  </a:lnTo>
                  <a:lnTo>
                    <a:pt x="121436" y="1877"/>
                  </a:lnTo>
                  <a:lnTo>
                    <a:pt x="120498" y="1877"/>
                  </a:lnTo>
                  <a:lnTo>
                    <a:pt x="120498" y="939"/>
                  </a:lnTo>
                  <a:lnTo>
                    <a:pt x="119547" y="939"/>
                  </a:lnTo>
                  <a:lnTo>
                    <a:pt x="119547" y="2815"/>
                  </a:lnTo>
                  <a:lnTo>
                    <a:pt x="117671" y="2815"/>
                  </a:lnTo>
                  <a:lnTo>
                    <a:pt x="117671" y="1877"/>
                  </a:lnTo>
                  <a:lnTo>
                    <a:pt x="116721" y="1877"/>
                  </a:lnTo>
                  <a:lnTo>
                    <a:pt x="116721" y="2815"/>
                  </a:lnTo>
                  <a:lnTo>
                    <a:pt x="115783" y="2815"/>
                  </a:lnTo>
                  <a:lnTo>
                    <a:pt x="115783" y="1877"/>
                  </a:lnTo>
                  <a:lnTo>
                    <a:pt x="114845" y="1877"/>
                  </a:lnTo>
                  <a:lnTo>
                    <a:pt x="114845" y="2815"/>
                  </a:lnTo>
                  <a:lnTo>
                    <a:pt x="113907" y="2815"/>
                  </a:lnTo>
                  <a:lnTo>
                    <a:pt x="113907" y="3753"/>
                  </a:lnTo>
                  <a:lnTo>
                    <a:pt x="115783" y="3753"/>
                  </a:lnTo>
                  <a:lnTo>
                    <a:pt x="115783" y="4691"/>
                  </a:lnTo>
                  <a:lnTo>
                    <a:pt x="116721" y="4691"/>
                  </a:lnTo>
                  <a:lnTo>
                    <a:pt x="116721" y="5629"/>
                  </a:lnTo>
                  <a:lnTo>
                    <a:pt x="112956" y="5629"/>
                  </a:lnTo>
                  <a:lnTo>
                    <a:pt x="112956" y="4691"/>
                  </a:lnTo>
                  <a:lnTo>
                    <a:pt x="113907" y="4691"/>
                  </a:lnTo>
                  <a:lnTo>
                    <a:pt x="113907" y="3753"/>
                  </a:lnTo>
                  <a:lnTo>
                    <a:pt x="112956" y="3753"/>
                  </a:lnTo>
                  <a:lnTo>
                    <a:pt x="112956" y="2815"/>
                  </a:lnTo>
                  <a:lnTo>
                    <a:pt x="111080" y="2815"/>
                  </a:lnTo>
                  <a:lnTo>
                    <a:pt x="111080" y="1877"/>
                  </a:lnTo>
                  <a:lnTo>
                    <a:pt x="110142" y="1877"/>
                  </a:lnTo>
                  <a:lnTo>
                    <a:pt x="110142" y="939"/>
                  </a:lnTo>
                  <a:lnTo>
                    <a:pt x="109192" y="939"/>
                  </a:lnTo>
                  <a:lnTo>
                    <a:pt x="109192" y="1877"/>
                  </a:lnTo>
                  <a:lnTo>
                    <a:pt x="108254" y="1877"/>
                  </a:lnTo>
                  <a:lnTo>
                    <a:pt x="108254" y="939"/>
                  </a:lnTo>
                  <a:lnTo>
                    <a:pt x="107316" y="939"/>
                  </a:lnTo>
                  <a:lnTo>
                    <a:pt x="107316" y="1877"/>
                  </a:lnTo>
                  <a:lnTo>
                    <a:pt x="106378" y="1877"/>
                  </a:lnTo>
                  <a:lnTo>
                    <a:pt x="106378" y="939"/>
                  </a:lnTo>
                  <a:lnTo>
                    <a:pt x="105428" y="939"/>
                  </a:lnTo>
                  <a:lnTo>
                    <a:pt x="105428" y="1877"/>
                  </a:lnTo>
                  <a:lnTo>
                    <a:pt x="103551" y="1877"/>
                  </a:lnTo>
                  <a:lnTo>
                    <a:pt x="103551" y="2815"/>
                  </a:lnTo>
                  <a:lnTo>
                    <a:pt x="102602" y="2815"/>
                  </a:lnTo>
                  <a:lnTo>
                    <a:pt x="102602" y="3753"/>
                  </a:lnTo>
                  <a:lnTo>
                    <a:pt x="101664" y="3753"/>
                  </a:lnTo>
                  <a:lnTo>
                    <a:pt x="101664" y="5629"/>
                  </a:lnTo>
                  <a:lnTo>
                    <a:pt x="100726" y="5629"/>
                  </a:lnTo>
                  <a:lnTo>
                    <a:pt x="100726" y="6567"/>
                  </a:lnTo>
                  <a:lnTo>
                    <a:pt x="99787" y="6567"/>
                  </a:lnTo>
                  <a:lnTo>
                    <a:pt x="99787" y="5629"/>
                  </a:lnTo>
                  <a:lnTo>
                    <a:pt x="98837" y="5629"/>
                  </a:lnTo>
                  <a:lnTo>
                    <a:pt x="98837" y="4691"/>
                  </a:lnTo>
                  <a:lnTo>
                    <a:pt x="99787" y="4691"/>
                  </a:lnTo>
                  <a:lnTo>
                    <a:pt x="99787" y="3753"/>
                  </a:lnTo>
                  <a:lnTo>
                    <a:pt x="100726" y="3753"/>
                  </a:lnTo>
                  <a:lnTo>
                    <a:pt x="100726" y="1877"/>
                  </a:lnTo>
                  <a:lnTo>
                    <a:pt x="103551" y="1877"/>
                  </a:lnTo>
                  <a:lnTo>
                    <a:pt x="103551" y="939"/>
                  </a:lnTo>
                  <a:lnTo>
                    <a:pt x="101664" y="939"/>
                  </a:lnTo>
                  <a:lnTo>
                    <a:pt x="101664" y="1"/>
                  </a:lnTo>
                  <a:lnTo>
                    <a:pt x="100726" y="1"/>
                  </a:lnTo>
                  <a:lnTo>
                    <a:pt x="100726" y="939"/>
                  </a:lnTo>
                  <a:lnTo>
                    <a:pt x="99787" y="939"/>
                  </a:lnTo>
                  <a:lnTo>
                    <a:pt x="99787" y="2815"/>
                  </a:lnTo>
                  <a:lnTo>
                    <a:pt x="97899" y="2815"/>
                  </a:lnTo>
                  <a:lnTo>
                    <a:pt x="97899" y="939"/>
                  </a:lnTo>
                  <a:lnTo>
                    <a:pt x="96023" y="939"/>
                  </a:lnTo>
                  <a:lnTo>
                    <a:pt x="96023" y="1"/>
                  </a:lnTo>
                  <a:lnTo>
                    <a:pt x="95073" y="1"/>
                  </a:lnTo>
                  <a:lnTo>
                    <a:pt x="95073" y="1877"/>
                  </a:lnTo>
                  <a:lnTo>
                    <a:pt x="96961" y="1877"/>
                  </a:lnTo>
                  <a:lnTo>
                    <a:pt x="96961" y="2815"/>
                  </a:lnTo>
                  <a:lnTo>
                    <a:pt x="96023" y="2815"/>
                  </a:lnTo>
                  <a:lnTo>
                    <a:pt x="96023" y="3753"/>
                  </a:lnTo>
                  <a:lnTo>
                    <a:pt x="95073" y="3753"/>
                  </a:lnTo>
                  <a:lnTo>
                    <a:pt x="95073" y="1877"/>
                  </a:lnTo>
                  <a:lnTo>
                    <a:pt x="93197" y="1877"/>
                  </a:lnTo>
                  <a:lnTo>
                    <a:pt x="93197" y="2815"/>
                  </a:lnTo>
                  <a:lnTo>
                    <a:pt x="92246" y="2815"/>
                  </a:lnTo>
                  <a:lnTo>
                    <a:pt x="92246" y="1877"/>
                  </a:lnTo>
                  <a:lnTo>
                    <a:pt x="91308" y="1877"/>
                  </a:lnTo>
                  <a:lnTo>
                    <a:pt x="91308" y="939"/>
                  </a:lnTo>
                  <a:lnTo>
                    <a:pt x="90370" y="939"/>
                  </a:lnTo>
                  <a:lnTo>
                    <a:pt x="90370" y="2815"/>
                  </a:lnTo>
                  <a:lnTo>
                    <a:pt x="88482" y="2815"/>
                  </a:lnTo>
                  <a:lnTo>
                    <a:pt x="88482" y="1877"/>
                  </a:lnTo>
                  <a:lnTo>
                    <a:pt x="87544" y="1877"/>
                  </a:lnTo>
                  <a:lnTo>
                    <a:pt x="87544" y="2815"/>
                  </a:lnTo>
                  <a:lnTo>
                    <a:pt x="86606" y="2815"/>
                  </a:lnTo>
                  <a:lnTo>
                    <a:pt x="86606" y="1877"/>
                  </a:lnTo>
                  <a:lnTo>
                    <a:pt x="85668" y="1877"/>
                  </a:lnTo>
                  <a:lnTo>
                    <a:pt x="85668" y="2815"/>
                  </a:lnTo>
                  <a:lnTo>
                    <a:pt x="84717" y="2815"/>
                  </a:lnTo>
                  <a:lnTo>
                    <a:pt x="84717" y="3753"/>
                  </a:lnTo>
                  <a:lnTo>
                    <a:pt x="86606" y="3753"/>
                  </a:lnTo>
                  <a:lnTo>
                    <a:pt x="86606" y="4691"/>
                  </a:lnTo>
                  <a:lnTo>
                    <a:pt x="87544" y="4691"/>
                  </a:lnTo>
                  <a:lnTo>
                    <a:pt x="87544" y="5629"/>
                  </a:lnTo>
                  <a:lnTo>
                    <a:pt x="83779" y="5629"/>
                  </a:lnTo>
                  <a:lnTo>
                    <a:pt x="83779" y="4691"/>
                  </a:lnTo>
                  <a:lnTo>
                    <a:pt x="84717" y="4691"/>
                  </a:lnTo>
                  <a:lnTo>
                    <a:pt x="84717" y="3753"/>
                  </a:lnTo>
                  <a:lnTo>
                    <a:pt x="83779" y="3753"/>
                  </a:lnTo>
                  <a:lnTo>
                    <a:pt x="83779" y="2815"/>
                  </a:lnTo>
                  <a:lnTo>
                    <a:pt x="81903" y="2815"/>
                  </a:lnTo>
                  <a:lnTo>
                    <a:pt x="81903" y="1877"/>
                  </a:lnTo>
                  <a:lnTo>
                    <a:pt x="80953" y="1877"/>
                  </a:lnTo>
                  <a:lnTo>
                    <a:pt x="80953" y="939"/>
                  </a:lnTo>
                  <a:lnTo>
                    <a:pt x="80015" y="939"/>
                  </a:lnTo>
                  <a:lnTo>
                    <a:pt x="80015" y="1877"/>
                  </a:lnTo>
                  <a:lnTo>
                    <a:pt x="79077" y="1877"/>
                  </a:lnTo>
                  <a:lnTo>
                    <a:pt x="79077" y="939"/>
                  </a:lnTo>
                  <a:lnTo>
                    <a:pt x="78127" y="939"/>
                  </a:lnTo>
                  <a:lnTo>
                    <a:pt x="78127" y="1877"/>
                  </a:lnTo>
                  <a:lnTo>
                    <a:pt x="77188" y="1877"/>
                  </a:lnTo>
                  <a:lnTo>
                    <a:pt x="77188" y="939"/>
                  </a:lnTo>
                  <a:lnTo>
                    <a:pt x="76250" y="939"/>
                  </a:lnTo>
                  <a:lnTo>
                    <a:pt x="76250" y="1877"/>
                  </a:lnTo>
                  <a:lnTo>
                    <a:pt x="74363" y="1877"/>
                  </a:lnTo>
                  <a:lnTo>
                    <a:pt x="74363" y="2815"/>
                  </a:lnTo>
                  <a:lnTo>
                    <a:pt x="73425" y="2815"/>
                  </a:lnTo>
                  <a:lnTo>
                    <a:pt x="73425" y="3753"/>
                  </a:lnTo>
                  <a:lnTo>
                    <a:pt x="72486" y="3753"/>
                  </a:lnTo>
                  <a:lnTo>
                    <a:pt x="72486" y="5629"/>
                  </a:lnTo>
                  <a:lnTo>
                    <a:pt x="71548" y="5629"/>
                  </a:lnTo>
                  <a:lnTo>
                    <a:pt x="71548" y="6567"/>
                  </a:lnTo>
                  <a:lnTo>
                    <a:pt x="70598" y="6567"/>
                  </a:lnTo>
                  <a:lnTo>
                    <a:pt x="70598" y="5629"/>
                  </a:lnTo>
                  <a:lnTo>
                    <a:pt x="69660" y="5629"/>
                  </a:lnTo>
                  <a:lnTo>
                    <a:pt x="69660" y="4691"/>
                  </a:lnTo>
                  <a:lnTo>
                    <a:pt x="70598" y="4691"/>
                  </a:lnTo>
                  <a:lnTo>
                    <a:pt x="70598" y="3753"/>
                  </a:lnTo>
                  <a:lnTo>
                    <a:pt x="71548" y="3753"/>
                  </a:lnTo>
                  <a:lnTo>
                    <a:pt x="71548" y="1877"/>
                  </a:lnTo>
                  <a:lnTo>
                    <a:pt x="74363" y="1877"/>
                  </a:lnTo>
                  <a:lnTo>
                    <a:pt x="74363" y="939"/>
                  </a:lnTo>
                  <a:lnTo>
                    <a:pt x="72486" y="939"/>
                  </a:lnTo>
                  <a:lnTo>
                    <a:pt x="72486" y="1"/>
                  </a:lnTo>
                  <a:lnTo>
                    <a:pt x="71548" y="1"/>
                  </a:lnTo>
                  <a:lnTo>
                    <a:pt x="71548" y="939"/>
                  </a:lnTo>
                  <a:lnTo>
                    <a:pt x="70598" y="939"/>
                  </a:lnTo>
                  <a:lnTo>
                    <a:pt x="70598" y="2815"/>
                  </a:lnTo>
                  <a:lnTo>
                    <a:pt x="68722" y="2815"/>
                  </a:lnTo>
                  <a:lnTo>
                    <a:pt x="68722" y="939"/>
                  </a:lnTo>
                  <a:lnTo>
                    <a:pt x="66834" y="939"/>
                  </a:lnTo>
                  <a:lnTo>
                    <a:pt x="66834" y="1"/>
                  </a:lnTo>
                  <a:lnTo>
                    <a:pt x="65896" y="1"/>
                  </a:lnTo>
                  <a:lnTo>
                    <a:pt x="65896" y="1877"/>
                  </a:lnTo>
                  <a:lnTo>
                    <a:pt x="67783" y="1877"/>
                  </a:lnTo>
                  <a:lnTo>
                    <a:pt x="67783" y="2815"/>
                  </a:lnTo>
                  <a:lnTo>
                    <a:pt x="66834" y="2815"/>
                  </a:lnTo>
                  <a:lnTo>
                    <a:pt x="66834" y="3753"/>
                  </a:lnTo>
                  <a:lnTo>
                    <a:pt x="65896" y="3753"/>
                  </a:lnTo>
                  <a:lnTo>
                    <a:pt x="65896" y="1877"/>
                  </a:lnTo>
                  <a:lnTo>
                    <a:pt x="64007" y="1877"/>
                  </a:lnTo>
                  <a:lnTo>
                    <a:pt x="64007" y="2815"/>
                  </a:lnTo>
                  <a:lnTo>
                    <a:pt x="63069" y="2815"/>
                  </a:lnTo>
                  <a:lnTo>
                    <a:pt x="63069" y="1877"/>
                  </a:lnTo>
                  <a:lnTo>
                    <a:pt x="62131" y="1877"/>
                  </a:lnTo>
                  <a:lnTo>
                    <a:pt x="62131" y="939"/>
                  </a:lnTo>
                  <a:lnTo>
                    <a:pt x="61193" y="939"/>
                  </a:lnTo>
                  <a:lnTo>
                    <a:pt x="61193" y="2815"/>
                  </a:lnTo>
                  <a:lnTo>
                    <a:pt x="59305" y="2815"/>
                  </a:lnTo>
                  <a:lnTo>
                    <a:pt x="59305" y="1877"/>
                  </a:lnTo>
                  <a:lnTo>
                    <a:pt x="58367" y="1877"/>
                  </a:lnTo>
                  <a:lnTo>
                    <a:pt x="58367" y="2815"/>
                  </a:lnTo>
                  <a:lnTo>
                    <a:pt x="57429" y="2815"/>
                  </a:lnTo>
                  <a:lnTo>
                    <a:pt x="57429" y="1877"/>
                  </a:lnTo>
                  <a:lnTo>
                    <a:pt x="56478" y="1877"/>
                  </a:lnTo>
                  <a:lnTo>
                    <a:pt x="56478" y="2815"/>
                  </a:lnTo>
                  <a:lnTo>
                    <a:pt x="55540" y="2815"/>
                  </a:lnTo>
                  <a:lnTo>
                    <a:pt x="55540" y="3753"/>
                  </a:lnTo>
                  <a:lnTo>
                    <a:pt x="57429" y="3753"/>
                  </a:lnTo>
                  <a:lnTo>
                    <a:pt x="57429" y="4691"/>
                  </a:lnTo>
                  <a:lnTo>
                    <a:pt x="58367" y="4691"/>
                  </a:lnTo>
                  <a:lnTo>
                    <a:pt x="58367" y="5629"/>
                  </a:lnTo>
                  <a:lnTo>
                    <a:pt x="54602" y="5629"/>
                  </a:lnTo>
                  <a:lnTo>
                    <a:pt x="54602" y="4691"/>
                  </a:lnTo>
                  <a:lnTo>
                    <a:pt x="55540" y="4691"/>
                  </a:lnTo>
                  <a:lnTo>
                    <a:pt x="55540" y="3753"/>
                  </a:lnTo>
                  <a:lnTo>
                    <a:pt x="54602" y="3753"/>
                  </a:lnTo>
                  <a:lnTo>
                    <a:pt x="54602" y="2815"/>
                  </a:lnTo>
                  <a:lnTo>
                    <a:pt x="52714" y="2815"/>
                  </a:lnTo>
                  <a:lnTo>
                    <a:pt x="52714" y="1877"/>
                  </a:lnTo>
                  <a:lnTo>
                    <a:pt x="51776" y="1877"/>
                  </a:lnTo>
                  <a:lnTo>
                    <a:pt x="51776" y="939"/>
                  </a:lnTo>
                  <a:lnTo>
                    <a:pt x="50838" y="939"/>
                  </a:lnTo>
                  <a:lnTo>
                    <a:pt x="50838" y="1877"/>
                  </a:lnTo>
                  <a:lnTo>
                    <a:pt x="49887" y="1877"/>
                  </a:lnTo>
                  <a:lnTo>
                    <a:pt x="49887" y="939"/>
                  </a:lnTo>
                  <a:lnTo>
                    <a:pt x="48949" y="939"/>
                  </a:lnTo>
                  <a:lnTo>
                    <a:pt x="48949" y="1877"/>
                  </a:lnTo>
                  <a:lnTo>
                    <a:pt x="48011" y="1877"/>
                  </a:lnTo>
                  <a:lnTo>
                    <a:pt x="48011" y="939"/>
                  </a:lnTo>
                  <a:lnTo>
                    <a:pt x="47073" y="939"/>
                  </a:lnTo>
                  <a:lnTo>
                    <a:pt x="47073" y="1877"/>
                  </a:lnTo>
                  <a:lnTo>
                    <a:pt x="45185" y="1877"/>
                  </a:lnTo>
                  <a:lnTo>
                    <a:pt x="45185" y="2815"/>
                  </a:lnTo>
                  <a:lnTo>
                    <a:pt x="44247" y="2815"/>
                  </a:lnTo>
                  <a:lnTo>
                    <a:pt x="44247" y="3753"/>
                  </a:lnTo>
                  <a:lnTo>
                    <a:pt x="43309" y="3753"/>
                  </a:lnTo>
                  <a:lnTo>
                    <a:pt x="43309" y="5629"/>
                  </a:lnTo>
                  <a:lnTo>
                    <a:pt x="42359" y="5629"/>
                  </a:lnTo>
                  <a:lnTo>
                    <a:pt x="42359" y="6567"/>
                  </a:lnTo>
                  <a:lnTo>
                    <a:pt x="41421" y="6567"/>
                  </a:lnTo>
                  <a:lnTo>
                    <a:pt x="41421" y="5629"/>
                  </a:lnTo>
                  <a:lnTo>
                    <a:pt x="40482" y="5629"/>
                  </a:lnTo>
                  <a:lnTo>
                    <a:pt x="40482" y="4691"/>
                  </a:lnTo>
                  <a:lnTo>
                    <a:pt x="41421" y="4691"/>
                  </a:lnTo>
                  <a:lnTo>
                    <a:pt x="41421" y="3753"/>
                  </a:lnTo>
                  <a:lnTo>
                    <a:pt x="42359" y="3753"/>
                  </a:lnTo>
                  <a:lnTo>
                    <a:pt x="42359" y="1877"/>
                  </a:lnTo>
                  <a:lnTo>
                    <a:pt x="45185" y="1877"/>
                  </a:lnTo>
                  <a:lnTo>
                    <a:pt x="45185" y="939"/>
                  </a:lnTo>
                  <a:lnTo>
                    <a:pt x="43309" y="939"/>
                  </a:lnTo>
                  <a:lnTo>
                    <a:pt x="43309" y="1"/>
                  </a:lnTo>
                  <a:lnTo>
                    <a:pt x="42359" y="1"/>
                  </a:lnTo>
                  <a:lnTo>
                    <a:pt x="42359" y="939"/>
                  </a:lnTo>
                  <a:lnTo>
                    <a:pt x="41421" y="939"/>
                  </a:lnTo>
                  <a:lnTo>
                    <a:pt x="41421" y="2815"/>
                  </a:lnTo>
                  <a:lnTo>
                    <a:pt x="39544" y="2815"/>
                  </a:lnTo>
                  <a:lnTo>
                    <a:pt x="39544" y="939"/>
                  </a:lnTo>
                  <a:lnTo>
                    <a:pt x="37657" y="939"/>
                  </a:lnTo>
                  <a:lnTo>
                    <a:pt x="37657" y="1"/>
                  </a:lnTo>
                  <a:lnTo>
                    <a:pt x="36719" y="1"/>
                  </a:lnTo>
                  <a:lnTo>
                    <a:pt x="36719" y="1877"/>
                  </a:lnTo>
                  <a:lnTo>
                    <a:pt x="38595" y="1877"/>
                  </a:lnTo>
                  <a:lnTo>
                    <a:pt x="38595" y="2815"/>
                  </a:lnTo>
                  <a:lnTo>
                    <a:pt x="37657" y="2815"/>
                  </a:lnTo>
                  <a:lnTo>
                    <a:pt x="37657" y="3753"/>
                  </a:lnTo>
                  <a:lnTo>
                    <a:pt x="36719" y="3753"/>
                  </a:lnTo>
                  <a:lnTo>
                    <a:pt x="36719" y="1877"/>
                  </a:lnTo>
                  <a:lnTo>
                    <a:pt x="34830" y="1877"/>
                  </a:lnTo>
                  <a:lnTo>
                    <a:pt x="34830" y="2815"/>
                  </a:lnTo>
                  <a:lnTo>
                    <a:pt x="33892" y="2815"/>
                  </a:lnTo>
                  <a:lnTo>
                    <a:pt x="33892" y="1877"/>
                  </a:lnTo>
                  <a:lnTo>
                    <a:pt x="32954" y="1877"/>
                  </a:lnTo>
                  <a:lnTo>
                    <a:pt x="32954" y="939"/>
                  </a:lnTo>
                  <a:lnTo>
                    <a:pt x="32004" y="939"/>
                  </a:lnTo>
                  <a:lnTo>
                    <a:pt x="32004" y="2815"/>
                  </a:lnTo>
                  <a:lnTo>
                    <a:pt x="30128" y="2815"/>
                  </a:lnTo>
                  <a:lnTo>
                    <a:pt x="30128" y="1877"/>
                  </a:lnTo>
                  <a:lnTo>
                    <a:pt x="29190" y="1877"/>
                  </a:lnTo>
                  <a:lnTo>
                    <a:pt x="29190" y="2815"/>
                  </a:lnTo>
                  <a:lnTo>
                    <a:pt x="28239" y="2815"/>
                  </a:lnTo>
                  <a:lnTo>
                    <a:pt x="28239" y="1877"/>
                  </a:lnTo>
                  <a:lnTo>
                    <a:pt x="27301" y="1877"/>
                  </a:lnTo>
                  <a:lnTo>
                    <a:pt x="27301" y="2815"/>
                  </a:lnTo>
                  <a:lnTo>
                    <a:pt x="26363" y="2815"/>
                  </a:lnTo>
                  <a:lnTo>
                    <a:pt x="26363" y="3753"/>
                  </a:lnTo>
                  <a:lnTo>
                    <a:pt x="28239" y="3753"/>
                  </a:lnTo>
                  <a:lnTo>
                    <a:pt x="28239" y="4691"/>
                  </a:lnTo>
                  <a:lnTo>
                    <a:pt x="29190" y="4691"/>
                  </a:lnTo>
                  <a:lnTo>
                    <a:pt x="29190" y="5629"/>
                  </a:lnTo>
                  <a:lnTo>
                    <a:pt x="25413" y="5629"/>
                  </a:lnTo>
                  <a:lnTo>
                    <a:pt x="25413" y="4691"/>
                  </a:lnTo>
                  <a:lnTo>
                    <a:pt x="26363" y="4691"/>
                  </a:lnTo>
                  <a:lnTo>
                    <a:pt x="26363" y="3753"/>
                  </a:lnTo>
                  <a:lnTo>
                    <a:pt x="25413" y="3753"/>
                  </a:lnTo>
                  <a:lnTo>
                    <a:pt x="25413" y="2815"/>
                  </a:lnTo>
                  <a:lnTo>
                    <a:pt x="23537" y="2815"/>
                  </a:lnTo>
                  <a:lnTo>
                    <a:pt x="23537" y="1877"/>
                  </a:lnTo>
                  <a:lnTo>
                    <a:pt x="22599" y="1877"/>
                  </a:lnTo>
                  <a:lnTo>
                    <a:pt x="22599" y="939"/>
                  </a:lnTo>
                  <a:lnTo>
                    <a:pt x="21648" y="939"/>
                  </a:lnTo>
                  <a:lnTo>
                    <a:pt x="21648" y="1877"/>
                  </a:lnTo>
                  <a:lnTo>
                    <a:pt x="20710" y="1877"/>
                  </a:lnTo>
                  <a:lnTo>
                    <a:pt x="20710" y="939"/>
                  </a:lnTo>
                  <a:lnTo>
                    <a:pt x="19772" y="939"/>
                  </a:lnTo>
                  <a:lnTo>
                    <a:pt x="19772" y="1877"/>
                  </a:lnTo>
                  <a:lnTo>
                    <a:pt x="18834" y="1877"/>
                  </a:lnTo>
                  <a:lnTo>
                    <a:pt x="18834" y="939"/>
                  </a:lnTo>
                  <a:lnTo>
                    <a:pt x="17884" y="939"/>
                  </a:lnTo>
                  <a:lnTo>
                    <a:pt x="17884" y="1877"/>
                  </a:lnTo>
                  <a:lnTo>
                    <a:pt x="16008" y="1877"/>
                  </a:lnTo>
                  <a:lnTo>
                    <a:pt x="16008" y="2815"/>
                  </a:lnTo>
                  <a:lnTo>
                    <a:pt x="15070" y="2815"/>
                  </a:lnTo>
                  <a:lnTo>
                    <a:pt x="15070" y="3753"/>
                  </a:lnTo>
                  <a:lnTo>
                    <a:pt x="14120" y="3753"/>
                  </a:lnTo>
                  <a:lnTo>
                    <a:pt x="14120" y="5629"/>
                  </a:lnTo>
                  <a:lnTo>
                    <a:pt x="13181" y="5629"/>
                  </a:lnTo>
                  <a:lnTo>
                    <a:pt x="13181" y="6567"/>
                  </a:lnTo>
                  <a:lnTo>
                    <a:pt x="12243" y="6567"/>
                  </a:lnTo>
                  <a:lnTo>
                    <a:pt x="12243" y="5629"/>
                  </a:lnTo>
                  <a:lnTo>
                    <a:pt x="11294" y="5629"/>
                  </a:lnTo>
                  <a:lnTo>
                    <a:pt x="11294" y="4691"/>
                  </a:lnTo>
                  <a:lnTo>
                    <a:pt x="12243" y="4691"/>
                  </a:lnTo>
                  <a:lnTo>
                    <a:pt x="12243" y="3753"/>
                  </a:lnTo>
                  <a:lnTo>
                    <a:pt x="13181" y="3753"/>
                  </a:lnTo>
                  <a:lnTo>
                    <a:pt x="13181" y="1877"/>
                  </a:lnTo>
                  <a:lnTo>
                    <a:pt x="16008" y="1877"/>
                  </a:lnTo>
                  <a:lnTo>
                    <a:pt x="16008" y="939"/>
                  </a:lnTo>
                  <a:lnTo>
                    <a:pt x="14120" y="939"/>
                  </a:lnTo>
                  <a:lnTo>
                    <a:pt x="14120" y="1"/>
                  </a:lnTo>
                  <a:lnTo>
                    <a:pt x="13181" y="1"/>
                  </a:lnTo>
                  <a:lnTo>
                    <a:pt x="13181" y="939"/>
                  </a:lnTo>
                  <a:lnTo>
                    <a:pt x="12243" y="939"/>
                  </a:lnTo>
                  <a:lnTo>
                    <a:pt x="12243" y="2815"/>
                  </a:lnTo>
                  <a:lnTo>
                    <a:pt x="10356" y="2815"/>
                  </a:lnTo>
                  <a:lnTo>
                    <a:pt x="10356" y="939"/>
                  </a:lnTo>
                  <a:lnTo>
                    <a:pt x="8479" y="939"/>
                  </a:lnTo>
                  <a:lnTo>
                    <a:pt x="84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895664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8477098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159937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1493067" y="4933630"/>
              <a:ext cx="106365" cy="53239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1439318" y="4986812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1439318" y="4721128"/>
              <a:ext cx="53806" cy="10630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1119828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11729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799659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693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4802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426364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213182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0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325255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3145623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30924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30924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2772328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28254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24528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23459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21327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207960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18663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15462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49051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4798124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47449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47449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4424829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4478690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41053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3998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378522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3732100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35188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31987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65576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6451360" y="4933630"/>
              <a:ext cx="106309" cy="53239"/>
            </a:xfrm>
            <a:custGeom>
              <a:avLst/>
              <a:gdLst/>
              <a:ahLst/>
              <a:cxnLst/>
              <a:rect l="l" t="t" r="r" b="b"/>
              <a:pathLst>
                <a:path w="1877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6397498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6397498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6078065" y="4721128"/>
              <a:ext cx="319492" cy="159435"/>
            </a:xfrm>
            <a:custGeom>
              <a:avLst/>
              <a:gdLst/>
              <a:ahLst/>
              <a:cxnLst/>
              <a:rect l="l" t="t" r="r" b="b"/>
              <a:pathLst>
                <a:path w="5641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40" y="2815"/>
                  </a:lnTo>
                  <a:lnTo>
                    <a:pt x="5640" y="1877"/>
                  </a:lnTo>
                  <a:lnTo>
                    <a:pt x="4702" y="1877"/>
                  </a:lnTo>
                  <a:lnTo>
                    <a:pt x="4702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61311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57578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56516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54384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5384601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5171419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4851929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8210734" y="4986812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8103860" y="4933630"/>
              <a:ext cx="106932" cy="53239"/>
            </a:xfrm>
            <a:custGeom>
              <a:avLst/>
              <a:gdLst/>
              <a:ahLst/>
              <a:cxnLst/>
              <a:rect l="l" t="t" r="r" b="b"/>
              <a:pathLst>
                <a:path w="1888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805073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8050734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7730565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877"/>
                  </a:lnTo>
                  <a:lnTo>
                    <a:pt x="1888" y="1877"/>
                  </a:lnTo>
                  <a:lnTo>
                    <a:pt x="1888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77836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50" y="1"/>
                  </a:moveTo>
                  <a:lnTo>
                    <a:pt x="950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74103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77" y="1877"/>
                  </a:lnTo>
                  <a:lnTo>
                    <a:pt x="3777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73041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70909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703778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68245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65044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76" y="2815"/>
                  </a:lnTo>
                  <a:lnTo>
                    <a:pt x="1876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02" y="2815"/>
                  </a:lnTo>
                  <a:lnTo>
                    <a:pt x="4702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9063575" y="4721128"/>
              <a:ext cx="80425" cy="53183"/>
            </a:xfrm>
            <a:custGeom>
              <a:avLst/>
              <a:gdLst/>
              <a:ahLst/>
              <a:cxnLst/>
              <a:rect l="l" t="t" r="r" b="b"/>
              <a:pathLst>
                <a:path w="142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420" y="93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8956645" y="4827379"/>
              <a:ext cx="187357" cy="159491"/>
            </a:xfrm>
            <a:custGeom>
              <a:avLst/>
              <a:gdLst/>
              <a:ahLst/>
              <a:cxnLst/>
              <a:rect l="l" t="t" r="r" b="b"/>
              <a:pathLst>
                <a:path w="3308" h="2816" extrusionOk="0">
                  <a:moveTo>
                    <a:pt x="950" y="1"/>
                  </a:moveTo>
                  <a:lnTo>
                    <a:pt x="950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308" y="93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874340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90" y="939"/>
                  </a:lnTo>
                  <a:lnTo>
                    <a:pt x="1890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8690280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84770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81569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2815"/>
                  </a:lnTo>
                  <a:lnTo>
                    <a:pt x="1888" y="2815"/>
                  </a:lnTo>
                  <a:lnTo>
                    <a:pt x="1888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9" name="Google Shape;1489;p13"/>
          <p:cNvGrpSpPr/>
          <p:nvPr/>
        </p:nvGrpSpPr>
        <p:grpSpPr>
          <a:xfrm>
            <a:off x="77519" y="76775"/>
            <a:ext cx="8988316" cy="4989522"/>
            <a:chOff x="836356" y="408591"/>
            <a:chExt cx="7693500" cy="4326300"/>
          </a:xfrm>
        </p:grpSpPr>
        <p:sp>
          <p:nvSpPr>
            <p:cNvPr id="1490" name="Google Shape;1490;p13"/>
            <p:cNvSpPr/>
            <p:nvPr/>
          </p:nvSpPr>
          <p:spPr>
            <a:xfrm>
              <a:off x="836356" y="408591"/>
              <a:ext cx="7693500" cy="43263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894297" y="467266"/>
              <a:ext cx="7583400" cy="42009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2" name="Google Shape;1492;p13"/>
          <p:cNvSpPr txBox="1">
            <a:spLocks noGrp="1"/>
          </p:cNvSpPr>
          <p:nvPr>
            <p:ph type="title"/>
          </p:nvPr>
        </p:nvSpPr>
        <p:spPr>
          <a:xfrm>
            <a:off x="2074725" y="13876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93" name="Google Shape;1493;p13"/>
          <p:cNvSpPr txBox="1">
            <a:spLocks noGrp="1"/>
          </p:cNvSpPr>
          <p:nvPr>
            <p:ph type="title" idx="2" hasCustomPrompt="1"/>
          </p:nvPr>
        </p:nvSpPr>
        <p:spPr>
          <a:xfrm>
            <a:off x="989738" y="17245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4" name="Google Shape;1494;p13"/>
          <p:cNvSpPr txBox="1">
            <a:spLocks noGrp="1"/>
          </p:cNvSpPr>
          <p:nvPr>
            <p:ph type="subTitle" idx="1"/>
          </p:nvPr>
        </p:nvSpPr>
        <p:spPr>
          <a:xfrm>
            <a:off x="2074725" y="19703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5" name="Google Shape;1495;p13"/>
          <p:cNvSpPr txBox="1">
            <a:spLocks noGrp="1"/>
          </p:cNvSpPr>
          <p:nvPr>
            <p:ph type="title" idx="3"/>
          </p:nvPr>
        </p:nvSpPr>
        <p:spPr>
          <a:xfrm>
            <a:off x="5961350" y="13876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96" name="Google Shape;1496;p13"/>
          <p:cNvSpPr txBox="1">
            <a:spLocks noGrp="1"/>
          </p:cNvSpPr>
          <p:nvPr>
            <p:ph type="title" idx="4" hasCustomPrompt="1"/>
          </p:nvPr>
        </p:nvSpPr>
        <p:spPr>
          <a:xfrm>
            <a:off x="4876525" y="17245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7" name="Google Shape;1497;p13"/>
          <p:cNvSpPr txBox="1">
            <a:spLocks noGrp="1"/>
          </p:cNvSpPr>
          <p:nvPr>
            <p:ph type="subTitle" idx="5"/>
          </p:nvPr>
        </p:nvSpPr>
        <p:spPr>
          <a:xfrm>
            <a:off x="5961350" y="19703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8" name="Google Shape;1498;p13"/>
          <p:cNvSpPr txBox="1">
            <a:spLocks noGrp="1"/>
          </p:cNvSpPr>
          <p:nvPr>
            <p:ph type="title" idx="6"/>
          </p:nvPr>
        </p:nvSpPr>
        <p:spPr>
          <a:xfrm>
            <a:off x="2074725" y="30364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99" name="Google Shape;1499;p13"/>
          <p:cNvSpPr txBox="1">
            <a:spLocks noGrp="1"/>
          </p:cNvSpPr>
          <p:nvPr>
            <p:ph type="title" idx="7" hasCustomPrompt="1"/>
          </p:nvPr>
        </p:nvSpPr>
        <p:spPr>
          <a:xfrm>
            <a:off x="989738" y="33734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0" name="Google Shape;1500;p13"/>
          <p:cNvSpPr txBox="1">
            <a:spLocks noGrp="1"/>
          </p:cNvSpPr>
          <p:nvPr>
            <p:ph type="subTitle" idx="8"/>
          </p:nvPr>
        </p:nvSpPr>
        <p:spPr>
          <a:xfrm>
            <a:off x="2074725" y="36192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1" name="Google Shape;1501;p13"/>
          <p:cNvSpPr txBox="1">
            <a:spLocks noGrp="1"/>
          </p:cNvSpPr>
          <p:nvPr>
            <p:ph type="title" idx="9"/>
          </p:nvPr>
        </p:nvSpPr>
        <p:spPr>
          <a:xfrm>
            <a:off x="5961350" y="30364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02" name="Google Shape;1502;p13"/>
          <p:cNvSpPr txBox="1">
            <a:spLocks noGrp="1"/>
          </p:cNvSpPr>
          <p:nvPr>
            <p:ph type="title" idx="13" hasCustomPrompt="1"/>
          </p:nvPr>
        </p:nvSpPr>
        <p:spPr>
          <a:xfrm>
            <a:off x="4876376" y="33734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3" name="Google Shape;1503;p13"/>
          <p:cNvSpPr txBox="1">
            <a:spLocks noGrp="1"/>
          </p:cNvSpPr>
          <p:nvPr>
            <p:ph type="subTitle" idx="14"/>
          </p:nvPr>
        </p:nvSpPr>
        <p:spPr>
          <a:xfrm>
            <a:off x="5961350" y="36192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4" name="Google Shape;1504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1505" name="Google Shape;1505;p13"/>
          <p:cNvGrpSpPr/>
          <p:nvPr/>
        </p:nvGrpSpPr>
        <p:grpSpPr>
          <a:xfrm>
            <a:off x="342458" y="3186660"/>
            <a:ext cx="259159" cy="272180"/>
            <a:chOff x="4685992" y="1362548"/>
            <a:chExt cx="720886" cy="757106"/>
          </a:xfrm>
        </p:grpSpPr>
        <p:sp>
          <p:nvSpPr>
            <p:cNvPr id="1506" name="Google Shape;1506;p13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1" name="Google Shape;1531;p13"/>
          <p:cNvGrpSpPr/>
          <p:nvPr/>
        </p:nvGrpSpPr>
        <p:grpSpPr>
          <a:xfrm rot="2700000">
            <a:off x="8612920" y="3308760"/>
            <a:ext cx="124930" cy="124095"/>
            <a:chOff x="4891103" y="1571383"/>
            <a:chExt cx="347518" cy="345195"/>
          </a:xfrm>
        </p:grpSpPr>
        <p:sp>
          <p:nvSpPr>
            <p:cNvPr id="1532" name="Google Shape;1532;p13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6" name="Google Shape;2926;p22"/>
          <p:cNvGrpSpPr/>
          <p:nvPr/>
        </p:nvGrpSpPr>
        <p:grpSpPr>
          <a:xfrm>
            <a:off x="189696" y="184100"/>
            <a:ext cx="8792995" cy="4817325"/>
            <a:chOff x="-9" y="105624"/>
            <a:chExt cx="9144129" cy="5040625"/>
          </a:xfrm>
        </p:grpSpPr>
        <p:sp>
          <p:nvSpPr>
            <p:cNvPr id="2927" name="Google Shape;2927;p22"/>
            <p:cNvSpPr/>
            <p:nvPr/>
          </p:nvSpPr>
          <p:spPr>
            <a:xfrm>
              <a:off x="-9" y="105624"/>
              <a:ext cx="9144068" cy="4563100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22"/>
            <p:cNvSpPr/>
            <p:nvPr/>
          </p:nvSpPr>
          <p:spPr>
            <a:xfrm>
              <a:off x="60" y="4668687"/>
              <a:ext cx="9144059" cy="52512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22"/>
            <p:cNvSpPr/>
            <p:nvPr/>
          </p:nvSpPr>
          <p:spPr>
            <a:xfrm>
              <a:off x="1493067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22"/>
            <p:cNvSpPr/>
            <p:nvPr/>
          </p:nvSpPr>
          <p:spPr>
            <a:xfrm>
              <a:off x="1493067" y="4827379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22"/>
            <p:cNvSpPr/>
            <p:nvPr/>
          </p:nvSpPr>
          <p:spPr>
            <a:xfrm>
              <a:off x="1439318" y="4880505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22"/>
            <p:cNvSpPr/>
            <p:nvPr/>
          </p:nvSpPr>
          <p:spPr>
            <a:xfrm>
              <a:off x="1386193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22"/>
            <p:cNvSpPr/>
            <p:nvPr/>
          </p:nvSpPr>
          <p:spPr>
            <a:xfrm>
              <a:off x="138619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22"/>
            <p:cNvSpPr/>
            <p:nvPr/>
          </p:nvSpPr>
          <p:spPr>
            <a:xfrm>
              <a:off x="133306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22"/>
            <p:cNvSpPr/>
            <p:nvPr/>
          </p:nvSpPr>
          <p:spPr>
            <a:xfrm>
              <a:off x="133306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22"/>
            <p:cNvSpPr/>
            <p:nvPr/>
          </p:nvSpPr>
          <p:spPr>
            <a:xfrm>
              <a:off x="10667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22"/>
            <p:cNvSpPr/>
            <p:nvPr/>
          </p:nvSpPr>
          <p:spPr>
            <a:xfrm>
              <a:off x="1066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22"/>
            <p:cNvSpPr/>
            <p:nvPr/>
          </p:nvSpPr>
          <p:spPr>
            <a:xfrm>
              <a:off x="95977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22"/>
            <p:cNvSpPr/>
            <p:nvPr/>
          </p:nvSpPr>
          <p:spPr>
            <a:xfrm>
              <a:off x="9066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22"/>
            <p:cNvSpPr/>
            <p:nvPr/>
          </p:nvSpPr>
          <p:spPr>
            <a:xfrm>
              <a:off x="746533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22"/>
            <p:cNvSpPr/>
            <p:nvPr/>
          </p:nvSpPr>
          <p:spPr>
            <a:xfrm>
              <a:off x="6934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22"/>
            <p:cNvSpPr/>
            <p:nvPr/>
          </p:nvSpPr>
          <p:spPr>
            <a:xfrm>
              <a:off x="639603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22"/>
            <p:cNvSpPr/>
            <p:nvPr/>
          </p:nvSpPr>
          <p:spPr>
            <a:xfrm>
              <a:off x="3201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2"/>
            <p:cNvSpPr/>
            <p:nvPr/>
          </p:nvSpPr>
          <p:spPr>
            <a:xfrm>
              <a:off x="213182" y="4933630"/>
              <a:ext cx="53862" cy="53239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2"/>
            <p:cNvSpPr/>
            <p:nvPr/>
          </p:nvSpPr>
          <p:spPr>
            <a:xfrm>
              <a:off x="106931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2"/>
            <p:cNvSpPr/>
            <p:nvPr/>
          </p:nvSpPr>
          <p:spPr>
            <a:xfrm>
              <a:off x="538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2"/>
            <p:cNvSpPr/>
            <p:nvPr/>
          </p:nvSpPr>
          <p:spPr>
            <a:xfrm>
              <a:off x="3145623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2"/>
            <p:cNvSpPr/>
            <p:nvPr/>
          </p:nvSpPr>
          <p:spPr>
            <a:xfrm>
              <a:off x="3145623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2"/>
            <p:cNvSpPr/>
            <p:nvPr/>
          </p:nvSpPr>
          <p:spPr>
            <a:xfrm>
              <a:off x="30924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2"/>
            <p:cNvSpPr/>
            <p:nvPr/>
          </p:nvSpPr>
          <p:spPr>
            <a:xfrm>
              <a:off x="3039316" y="509306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2"/>
            <p:cNvSpPr/>
            <p:nvPr/>
          </p:nvSpPr>
          <p:spPr>
            <a:xfrm>
              <a:off x="3039316" y="477425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2"/>
            <p:cNvSpPr/>
            <p:nvPr/>
          </p:nvSpPr>
          <p:spPr>
            <a:xfrm>
              <a:off x="2985567" y="503993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2"/>
            <p:cNvSpPr/>
            <p:nvPr/>
          </p:nvSpPr>
          <p:spPr>
            <a:xfrm>
              <a:off x="2985567" y="472112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2"/>
            <p:cNvSpPr/>
            <p:nvPr/>
          </p:nvSpPr>
          <p:spPr>
            <a:xfrm>
              <a:off x="27192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2"/>
            <p:cNvSpPr/>
            <p:nvPr/>
          </p:nvSpPr>
          <p:spPr>
            <a:xfrm>
              <a:off x="27192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2"/>
            <p:cNvSpPr/>
            <p:nvPr/>
          </p:nvSpPr>
          <p:spPr>
            <a:xfrm>
              <a:off x="2612272" y="4880505"/>
              <a:ext cx="53862" cy="106365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2"/>
            <p:cNvSpPr/>
            <p:nvPr/>
          </p:nvSpPr>
          <p:spPr>
            <a:xfrm>
              <a:off x="25591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2"/>
            <p:cNvSpPr/>
            <p:nvPr/>
          </p:nvSpPr>
          <p:spPr>
            <a:xfrm>
              <a:off x="2399033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2"/>
            <p:cNvSpPr/>
            <p:nvPr/>
          </p:nvSpPr>
          <p:spPr>
            <a:xfrm>
              <a:off x="23459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2"/>
            <p:cNvSpPr/>
            <p:nvPr/>
          </p:nvSpPr>
          <p:spPr>
            <a:xfrm>
              <a:off x="22927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2"/>
            <p:cNvSpPr/>
            <p:nvPr/>
          </p:nvSpPr>
          <p:spPr>
            <a:xfrm>
              <a:off x="19726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2"/>
            <p:cNvSpPr/>
            <p:nvPr/>
          </p:nvSpPr>
          <p:spPr>
            <a:xfrm>
              <a:off x="18663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2"/>
            <p:cNvSpPr/>
            <p:nvPr/>
          </p:nvSpPr>
          <p:spPr>
            <a:xfrm>
              <a:off x="1759431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2"/>
            <p:cNvSpPr/>
            <p:nvPr/>
          </p:nvSpPr>
          <p:spPr>
            <a:xfrm>
              <a:off x="17063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2"/>
            <p:cNvSpPr/>
            <p:nvPr/>
          </p:nvSpPr>
          <p:spPr>
            <a:xfrm>
              <a:off x="4798124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2"/>
            <p:cNvSpPr/>
            <p:nvPr/>
          </p:nvSpPr>
          <p:spPr>
            <a:xfrm>
              <a:off x="4798124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2"/>
            <p:cNvSpPr/>
            <p:nvPr/>
          </p:nvSpPr>
          <p:spPr>
            <a:xfrm>
              <a:off x="47449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2"/>
            <p:cNvSpPr/>
            <p:nvPr/>
          </p:nvSpPr>
          <p:spPr>
            <a:xfrm>
              <a:off x="46918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2"/>
            <p:cNvSpPr/>
            <p:nvPr/>
          </p:nvSpPr>
          <p:spPr>
            <a:xfrm>
              <a:off x="46918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2"/>
            <p:cNvSpPr/>
            <p:nvPr/>
          </p:nvSpPr>
          <p:spPr>
            <a:xfrm>
              <a:off x="4638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2"/>
            <p:cNvSpPr/>
            <p:nvPr/>
          </p:nvSpPr>
          <p:spPr>
            <a:xfrm>
              <a:off x="4638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2"/>
            <p:cNvSpPr/>
            <p:nvPr/>
          </p:nvSpPr>
          <p:spPr>
            <a:xfrm>
              <a:off x="4371703" y="4933630"/>
              <a:ext cx="107045" cy="106365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2"/>
            <p:cNvSpPr/>
            <p:nvPr/>
          </p:nvSpPr>
          <p:spPr>
            <a:xfrm>
              <a:off x="4371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2"/>
            <p:cNvSpPr/>
            <p:nvPr/>
          </p:nvSpPr>
          <p:spPr>
            <a:xfrm>
              <a:off x="42654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2"/>
            <p:cNvSpPr/>
            <p:nvPr/>
          </p:nvSpPr>
          <p:spPr>
            <a:xfrm>
              <a:off x="4211647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2"/>
            <p:cNvSpPr/>
            <p:nvPr/>
          </p:nvSpPr>
          <p:spPr>
            <a:xfrm>
              <a:off x="4052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2"/>
            <p:cNvSpPr/>
            <p:nvPr/>
          </p:nvSpPr>
          <p:spPr>
            <a:xfrm>
              <a:off x="3998408" y="503993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2"/>
            <p:cNvSpPr/>
            <p:nvPr/>
          </p:nvSpPr>
          <p:spPr>
            <a:xfrm>
              <a:off x="39452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2"/>
            <p:cNvSpPr/>
            <p:nvPr/>
          </p:nvSpPr>
          <p:spPr>
            <a:xfrm>
              <a:off x="3625170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2"/>
            <p:cNvSpPr/>
            <p:nvPr/>
          </p:nvSpPr>
          <p:spPr>
            <a:xfrm>
              <a:off x="351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2"/>
            <p:cNvSpPr/>
            <p:nvPr/>
          </p:nvSpPr>
          <p:spPr>
            <a:xfrm>
              <a:off x="3411988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2"/>
            <p:cNvSpPr/>
            <p:nvPr/>
          </p:nvSpPr>
          <p:spPr>
            <a:xfrm>
              <a:off x="335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2"/>
            <p:cNvSpPr/>
            <p:nvPr/>
          </p:nvSpPr>
          <p:spPr>
            <a:xfrm>
              <a:off x="6451360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76" y="938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2"/>
            <p:cNvSpPr/>
            <p:nvPr/>
          </p:nvSpPr>
          <p:spPr>
            <a:xfrm>
              <a:off x="64513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2"/>
            <p:cNvSpPr/>
            <p:nvPr/>
          </p:nvSpPr>
          <p:spPr>
            <a:xfrm>
              <a:off x="6397498" y="4880505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2"/>
            <p:cNvSpPr/>
            <p:nvPr/>
          </p:nvSpPr>
          <p:spPr>
            <a:xfrm>
              <a:off x="63443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2"/>
            <p:cNvSpPr/>
            <p:nvPr/>
          </p:nvSpPr>
          <p:spPr>
            <a:xfrm>
              <a:off x="63443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2"/>
            <p:cNvSpPr/>
            <p:nvPr/>
          </p:nvSpPr>
          <p:spPr>
            <a:xfrm>
              <a:off x="62912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2"/>
            <p:cNvSpPr/>
            <p:nvPr/>
          </p:nvSpPr>
          <p:spPr>
            <a:xfrm>
              <a:off x="62912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2"/>
            <p:cNvSpPr/>
            <p:nvPr/>
          </p:nvSpPr>
          <p:spPr>
            <a:xfrm>
              <a:off x="60249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2"/>
            <p:cNvSpPr/>
            <p:nvPr/>
          </p:nvSpPr>
          <p:spPr>
            <a:xfrm>
              <a:off x="60249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2"/>
            <p:cNvSpPr/>
            <p:nvPr/>
          </p:nvSpPr>
          <p:spPr>
            <a:xfrm>
              <a:off x="59179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9" y="187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2"/>
            <p:cNvSpPr/>
            <p:nvPr/>
          </p:nvSpPr>
          <p:spPr>
            <a:xfrm>
              <a:off x="58648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2"/>
            <p:cNvSpPr/>
            <p:nvPr/>
          </p:nvSpPr>
          <p:spPr>
            <a:xfrm>
              <a:off x="57047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2"/>
            <p:cNvSpPr/>
            <p:nvPr/>
          </p:nvSpPr>
          <p:spPr>
            <a:xfrm>
              <a:off x="56516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2"/>
            <p:cNvSpPr/>
            <p:nvPr/>
          </p:nvSpPr>
          <p:spPr>
            <a:xfrm>
              <a:off x="5597782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2"/>
            <p:cNvSpPr/>
            <p:nvPr/>
          </p:nvSpPr>
          <p:spPr>
            <a:xfrm>
              <a:off x="52783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2"/>
            <p:cNvSpPr/>
            <p:nvPr/>
          </p:nvSpPr>
          <p:spPr>
            <a:xfrm>
              <a:off x="5171419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2"/>
            <p:cNvSpPr/>
            <p:nvPr/>
          </p:nvSpPr>
          <p:spPr>
            <a:xfrm>
              <a:off x="5065111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2"/>
            <p:cNvSpPr/>
            <p:nvPr/>
          </p:nvSpPr>
          <p:spPr>
            <a:xfrm>
              <a:off x="5011362" y="4933630"/>
              <a:ext cx="53806" cy="53239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2"/>
            <p:cNvSpPr/>
            <p:nvPr/>
          </p:nvSpPr>
          <p:spPr>
            <a:xfrm>
              <a:off x="8103860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2"/>
            <p:cNvSpPr/>
            <p:nvPr/>
          </p:nvSpPr>
          <p:spPr>
            <a:xfrm>
              <a:off x="81038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2"/>
            <p:cNvSpPr/>
            <p:nvPr/>
          </p:nvSpPr>
          <p:spPr>
            <a:xfrm>
              <a:off x="8050734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2"/>
            <p:cNvSpPr/>
            <p:nvPr/>
          </p:nvSpPr>
          <p:spPr>
            <a:xfrm>
              <a:off x="7996873" y="509306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2"/>
            <p:cNvSpPr/>
            <p:nvPr/>
          </p:nvSpPr>
          <p:spPr>
            <a:xfrm>
              <a:off x="7996873" y="477425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2"/>
            <p:cNvSpPr/>
            <p:nvPr/>
          </p:nvSpPr>
          <p:spPr>
            <a:xfrm>
              <a:off x="7943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2"/>
            <p:cNvSpPr/>
            <p:nvPr/>
          </p:nvSpPr>
          <p:spPr>
            <a:xfrm>
              <a:off x="7943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2"/>
            <p:cNvSpPr/>
            <p:nvPr/>
          </p:nvSpPr>
          <p:spPr>
            <a:xfrm>
              <a:off x="76774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7" y="1877"/>
                  </a:lnTo>
                  <a:lnTo>
                    <a:pt x="1877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2"/>
            <p:cNvSpPr/>
            <p:nvPr/>
          </p:nvSpPr>
          <p:spPr>
            <a:xfrm>
              <a:off x="76774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2"/>
            <p:cNvSpPr/>
            <p:nvPr/>
          </p:nvSpPr>
          <p:spPr>
            <a:xfrm>
              <a:off x="7570452" y="4880505"/>
              <a:ext cx="53919" cy="106365"/>
            </a:xfrm>
            <a:custGeom>
              <a:avLst/>
              <a:gdLst/>
              <a:ahLst/>
              <a:cxnLst/>
              <a:rect l="l" t="t" r="r" b="b"/>
              <a:pathLst>
                <a:path w="952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2"/>
            <p:cNvSpPr/>
            <p:nvPr/>
          </p:nvSpPr>
          <p:spPr>
            <a:xfrm>
              <a:off x="75173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2"/>
            <p:cNvSpPr/>
            <p:nvPr/>
          </p:nvSpPr>
          <p:spPr>
            <a:xfrm>
              <a:off x="7357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2"/>
            <p:cNvSpPr/>
            <p:nvPr/>
          </p:nvSpPr>
          <p:spPr>
            <a:xfrm>
              <a:off x="73041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2"/>
            <p:cNvSpPr/>
            <p:nvPr/>
          </p:nvSpPr>
          <p:spPr>
            <a:xfrm>
              <a:off x="72510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2"/>
            <p:cNvSpPr/>
            <p:nvPr/>
          </p:nvSpPr>
          <p:spPr>
            <a:xfrm>
              <a:off x="69308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2"/>
            <p:cNvSpPr/>
            <p:nvPr/>
          </p:nvSpPr>
          <p:spPr>
            <a:xfrm>
              <a:off x="6824598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2"/>
            <p:cNvSpPr/>
            <p:nvPr/>
          </p:nvSpPr>
          <p:spPr>
            <a:xfrm>
              <a:off x="6717667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2"/>
            <p:cNvSpPr/>
            <p:nvPr/>
          </p:nvSpPr>
          <p:spPr>
            <a:xfrm>
              <a:off x="6664485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2"/>
            <p:cNvSpPr/>
            <p:nvPr/>
          </p:nvSpPr>
          <p:spPr>
            <a:xfrm>
              <a:off x="901045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2"/>
            <p:cNvSpPr/>
            <p:nvPr/>
          </p:nvSpPr>
          <p:spPr>
            <a:xfrm>
              <a:off x="8956645" y="503993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2"/>
            <p:cNvSpPr/>
            <p:nvPr/>
          </p:nvSpPr>
          <p:spPr>
            <a:xfrm>
              <a:off x="89035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2"/>
            <p:cNvSpPr/>
            <p:nvPr/>
          </p:nvSpPr>
          <p:spPr>
            <a:xfrm>
              <a:off x="8583406" y="4986812"/>
              <a:ext cx="160058" cy="106309"/>
            </a:xfrm>
            <a:custGeom>
              <a:avLst/>
              <a:gdLst/>
              <a:ahLst/>
              <a:cxnLst/>
              <a:rect l="l" t="t" r="r" b="b"/>
              <a:pathLst>
                <a:path w="2826" h="1877" extrusionOk="0">
                  <a:moveTo>
                    <a:pt x="950" y="0"/>
                  </a:moveTo>
                  <a:lnTo>
                    <a:pt x="950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6" y="1876"/>
                  </a:lnTo>
                  <a:lnTo>
                    <a:pt x="2826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2"/>
            <p:cNvSpPr/>
            <p:nvPr/>
          </p:nvSpPr>
          <p:spPr>
            <a:xfrm>
              <a:off x="8477098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2"/>
            <p:cNvSpPr/>
            <p:nvPr/>
          </p:nvSpPr>
          <p:spPr>
            <a:xfrm>
              <a:off x="8370168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2"/>
            <p:cNvSpPr/>
            <p:nvPr/>
          </p:nvSpPr>
          <p:spPr>
            <a:xfrm>
              <a:off x="831704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2"/>
            <p:cNvSpPr/>
            <p:nvPr/>
          </p:nvSpPr>
          <p:spPr>
            <a:xfrm>
              <a:off x="1493067" y="4721128"/>
              <a:ext cx="53239" cy="10630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2"/>
            <p:cNvSpPr/>
            <p:nvPr/>
          </p:nvSpPr>
          <p:spPr>
            <a:xfrm>
              <a:off x="1439318" y="4827379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2"/>
            <p:cNvSpPr/>
            <p:nvPr/>
          </p:nvSpPr>
          <p:spPr>
            <a:xfrm>
              <a:off x="138619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2"/>
            <p:cNvSpPr/>
            <p:nvPr/>
          </p:nvSpPr>
          <p:spPr>
            <a:xfrm>
              <a:off x="1066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2"/>
            <p:cNvSpPr/>
            <p:nvPr/>
          </p:nvSpPr>
          <p:spPr>
            <a:xfrm>
              <a:off x="6934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2"/>
            <p:cNvSpPr/>
            <p:nvPr/>
          </p:nvSpPr>
          <p:spPr>
            <a:xfrm>
              <a:off x="213182" y="472112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2"/>
            <p:cNvSpPr/>
            <p:nvPr/>
          </p:nvSpPr>
          <p:spPr>
            <a:xfrm>
              <a:off x="3145623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2"/>
            <p:cNvSpPr/>
            <p:nvPr/>
          </p:nvSpPr>
          <p:spPr>
            <a:xfrm>
              <a:off x="30924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2"/>
            <p:cNvSpPr/>
            <p:nvPr/>
          </p:nvSpPr>
          <p:spPr>
            <a:xfrm>
              <a:off x="3039316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2"/>
            <p:cNvSpPr/>
            <p:nvPr/>
          </p:nvSpPr>
          <p:spPr>
            <a:xfrm>
              <a:off x="27192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2"/>
            <p:cNvSpPr/>
            <p:nvPr/>
          </p:nvSpPr>
          <p:spPr>
            <a:xfrm>
              <a:off x="23459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2"/>
            <p:cNvSpPr/>
            <p:nvPr/>
          </p:nvSpPr>
          <p:spPr>
            <a:xfrm>
              <a:off x="18663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2"/>
            <p:cNvSpPr/>
            <p:nvPr/>
          </p:nvSpPr>
          <p:spPr>
            <a:xfrm>
              <a:off x="4798124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2"/>
            <p:cNvSpPr/>
            <p:nvPr/>
          </p:nvSpPr>
          <p:spPr>
            <a:xfrm>
              <a:off x="47449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2"/>
            <p:cNvSpPr/>
            <p:nvPr/>
          </p:nvSpPr>
          <p:spPr>
            <a:xfrm>
              <a:off x="46918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2"/>
            <p:cNvSpPr/>
            <p:nvPr/>
          </p:nvSpPr>
          <p:spPr>
            <a:xfrm>
              <a:off x="4371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2"/>
            <p:cNvSpPr/>
            <p:nvPr/>
          </p:nvSpPr>
          <p:spPr>
            <a:xfrm>
              <a:off x="3998408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2"/>
            <p:cNvSpPr/>
            <p:nvPr/>
          </p:nvSpPr>
          <p:spPr>
            <a:xfrm>
              <a:off x="35188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2"/>
            <p:cNvSpPr/>
            <p:nvPr/>
          </p:nvSpPr>
          <p:spPr>
            <a:xfrm>
              <a:off x="64513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2"/>
            <p:cNvSpPr/>
            <p:nvPr/>
          </p:nvSpPr>
          <p:spPr>
            <a:xfrm>
              <a:off x="6397498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2"/>
            <p:cNvSpPr/>
            <p:nvPr/>
          </p:nvSpPr>
          <p:spPr>
            <a:xfrm>
              <a:off x="63443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2"/>
            <p:cNvSpPr/>
            <p:nvPr/>
          </p:nvSpPr>
          <p:spPr>
            <a:xfrm>
              <a:off x="60249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2"/>
            <p:cNvSpPr/>
            <p:nvPr/>
          </p:nvSpPr>
          <p:spPr>
            <a:xfrm>
              <a:off x="56516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2"/>
            <p:cNvSpPr/>
            <p:nvPr/>
          </p:nvSpPr>
          <p:spPr>
            <a:xfrm>
              <a:off x="517141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2"/>
            <p:cNvSpPr/>
            <p:nvPr/>
          </p:nvSpPr>
          <p:spPr>
            <a:xfrm>
              <a:off x="81038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2"/>
            <p:cNvSpPr/>
            <p:nvPr/>
          </p:nvSpPr>
          <p:spPr>
            <a:xfrm>
              <a:off x="8050734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2"/>
            <p:cNvSpPr/>
            <p:nvPr/>
          </p:nvSpPr>
          <p:spPr>
            <a:xfrm>
              <a:off x="7996873" y="472112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2"/>
            <p:cNvSpPr/>
            <p:nvPr/>
          </p:nvSpPr>
          <p:spPr>
            <a:xfrm>
              <a:off x="76774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2"/>
            <p:cNvSpPr/>
            <p:nvPr/>
          </p:nvSpPr>
          <p:spPr>
            <a:xfrm>
              <a:off x="73041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2"/>
            <p:cNvSpPr/>
            <p:nvPr/>
          </p:nvSpPr>
          <p:spPr>
            <a:xfrm>
              <a:off x="6824598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2"/>
            <p:cNvSpPr/>
            <p:nvPr/>
          </p:nvSpPr>
          <p:spPr>
            <a:xfrm>
              <a:off x="0" y="4721128"/>
              <a:ext cx="9144068" cy="425121"/>
            </a:xfrm>
            <a:custGeom>
              <a:avLst/>
              <a:gdLst/>
              <a:ahLst/>
              <a:cxnLst/>
              <a:rect l="l" t="t" r="r" b="b"/>
              <a:pathLst>
                <a:path w="161449" h="7506" extrusionOk="0">
                  <a:moveTo>
                    <a:pt x="4715" y="3753"/>
                  </a:moveTo>
                  <a:lnTo>
                    <a:pt x="4715" y="4691"/>
                  </a:lnTo>
                  <a:lnTo>
                    <a:pt x="3765" y="4691"/>
                  </a:lnTo>
                  <a:lnTo>
                    <a:pt x="3765" y="5629"/>
                  </a:lnTo>
                  <a:lnTo>
                    <a:pt x="1889" y="5629"/>
                  </a:lnTo>
                  <a:lnTo>
                    <a:pt x="1889" y="4691"/>
                  </a:lnTo>
                  <a:lnTo>
                    <a:pt x="951" y="4691"/>
                  </a:lnTo>
                  <a:lnTo>
                    <a:pt x="951" y="3753"/>
                  </a:lnTo>
                  <a:lnTo>
                    <a:pt x="1889" y="3753"/>
                  </a:lnTo>
                  <a:lnTo>
                    <a:pt x="1889" y="4691"/>
                  </a:lnTo>
                  <a:lnTo>
                    <a:pt x="3765" y="4691"/>
                  </a:lnTo>
                  <a:lnTo>
                    <a:pt x="3765" y="3753"/>
                  </a:lnTo>
                  <a:close/>
                  <a:moveTo>
                    <a:pt x="17884" y="2815"/>
                  </a:moveTo>
                  <a:lnTo>
                    <a:pt x="17884" y="4691"/>
                  </a:lnTo>
                  <a:lnTo>
                    <a:pt x="16946" y="4691"/>
                  </a:lnTo>
                  <a:lnTo>
                    <a:pt x="16946" y="5629"/>
                  </a:lnTo>
                  <a:lnTo>
                    <a:pt x="16008" y="5629"/>
                  </a:lnTo>
                  <a:lnTo>
                    <a:pt x="16008" y="4691"/>
                  </a:lnTo>
                  <a:lnTo>
                    <a:pt x="16946" y="4691"/>
                  </a:lnTo>
                  <a:lnTo>
                    <a:pt x="16946" y="2815"/>
                  </a:lnTo>
                  <a:close/>
                  <a:moveTo>
                    <a:pt x="22599" y="2815"/>
                  </a:moveTo>
                  <a:lnTo>
                    <a:pt x="22599" y="3753"/>
                  </a:lnTo>
                  <a:lnTo>
                    <a:pt x="23537" y="3753"/>
                  </a:lnTo>
                  <a:lnTo>
                    <a:pt x="23537" y="4691"/>
                  </a:lnTo>
                  <a:lnTo>
                    <a:pt x="20710" y="4691"/>
                  </a:lnTo>
                  <a:lnTo>
                    <a:pt x="20710" y="5629"/>
                  </a:lnTo>
                  <a:lnTo>
                    <a:pt x="18834" y="5629"/>
                  </a:lnTo>
                  <a:lnTo>
                    <a:pt x="18834" y="3753"/>
                  </a:lnTo>
                  <a:lnTo>
                    <a:pt x="19772" y="3753"/>
                  </a:lnTo>
                  <a:lnTo>
                    <a:pt x="19772" y="4691"/>
                  </a:lnTo>
                  <a:lnTo>
                    <a:pt x="20710" y="4691"/>
                  </a:lnTo>
                  <a:lnTo>
                    <a:pt x="20710" y="3753"/>
                  </a:lnTo>
                  <a:lnTo>
                    <a:pt x="21648" y="3753"/>
                  </a:lnTo>
                  <a:lnTo>
                    <a:pt x="21648" y="2815"/>
                  </a:lnTo>
                  <a:close/>
                  <a:moveTo>
                    <a:pt x="33892" y="3753"/>
                  </a:moveTo>
                  <a:lnTo>
                    <a:pt x="33892" y="4691"/>
                  </a:lnTo>
                  <a:lnTo>
                    <a:pt x="32954" y="4691"/>
                  </a:lnTo>
                  <a:lnTo>
                    <a:pt x="32954" y="5629"/>
                  </a:lnTo>
                  <a:lnTo>
                    <a:pt x="31066" y="5629"/>
                  </a:lnTo>
                  <a:lnTo>
                    <a:pt x="31066" y="4691"/>
                  </a:lnTo>
                  <a:lnTo>
                    <a:pt x="30128" y="4691"/>
                  </a:lnTo>
                  <a:lnTo>
                    <a:pt x="30128" y="3753"/>
                  </a:lnTo>
                  <a:lnTo>
                    <a:pt x="31066" y="3753"/>
                  </a:lnTo>
                  <a:lnTo>
                    <a:pt x="31066" y="4691"/>
                  </a:lnTo>
                  <a:lnTo>
                    <a:pt x="32954" y="4691"/>
                  </a:lnTo>
                  <a:lnTo>
                    <a:pt x="32954" y="3753"/>
                  </a:lnTo>
                  <a:close/>
                  <a:moveTo>
                    <a:pt x="47073" y="2815"/>
                  </a:moveTo>
                  <a:lnTo>
                    <a:pt x="47073" y="4691"/>
                  </a:lnTo>
                  <a:lnTo>
                    <a:pt x="46124" y="4691"/>
                  </a:lnTo>
                  <a:lnTo>
                    <a:pt x="46124" y="5629"/>
                  </a:lnTo>
                  <a:lnTo>
                    <a:pt x="45185" y="5629"/>
                  </a:lnTo>
                  <a:lnTo>
                    <a:pt x="45185" y="4691"/>
                  </a:lnTo>
                  <a:lnTo>
                    <a:pt x="46124" y="4691"/>
                  </a:lnTo>
                  <a:lnTo>
                    <a:pt x="46124" y="2815"/>
                  </a:lnTo>
                  <a:close/>
                  <a:moveTo>
                    <a:pt x="51776" y="2815"/>
                  </a:moveTo>
                  <a:lnTo>
                    <a:pt x="51776" y="3753"/>
                  </a:lnTo>
                  <a:lnTo>
                    <a:pt x="52714" y="3753"/>
                  </a:lnTo>
                  <a:lnTo>
                    <a:pt x="52714" y="4691"/>
                  </a:lnTo>
                  <a:lnTo>
                    <a:pt x="49887" y="4691"/>
                  </a:lnTo>
                  <a:lnTo>
                    <a:pt x="49887" y="5629"/>
                  </a:lnTo>
                  <a:lnTo>
                    <a:pt x="48011" y="5629"/>
                  </a:lnTo>
                  <a:lnTo>
                    <a:pt x="48011" y="3753"/>
                  </a:lnTo>
                  <a:lnTo>
                    <a:pt x="48949" y="3753"/>
                  </a:lnTo>
                  <a:lnTo>
                    <a:pt x="48949" y="4691"/>
                  </a:lnTo>
                  <a:lnTo>
                    <a:pt x="49887" y="4691"/>
                  </a:lnTo>
                  <a:lnTo>
                    <a:pt x="49887" y="3753"/>
                  </a:lnTo>
                  <a:lnTo>
                    <a:pt x="50838" y="3753"/>
                  </a:lnTo>
                  <a:lnTo>
                    <a:pt x="50838" y="2815"/>
                  </a:lnTo>
                  <a:close/>
                  <a:moveTo>
                    <a:pt x="63069" y="3753"/>
                  </a:moveTo>
                  <a:lnTo>
                    <a:pt x="63069" y="4691"/>
                  </a:lnTo>
                  <a:lnTo>
                    <a:pt x="62131" y="4691"/>
                  </a:lnTo>
                  <a:lnTo>
                    <a:pt x="62131" y="5629"/>
                  </a:lnTo>
                  <a:lnTo>
                    <a:pt x="60243" y="5629"/>
                  </a:lnTo>
                  <a:lnTo>
                    <a:pt x="60243" y="4691"/>
                  </a:lnTo>
                  <a:lnTo>
                    <a:pt x="59305" y="4691"/>
                  </a:lnTo>
                  <a:lnTo>
                    <a:pt x="59305" y="3753"/>
                  </a:lnTo>
                  <a:lnTo>
                    <a:pt x="60243" y="3753"/>
                  </a:lnTo>
                  <a:lnTo>
                    <a:pt x="60243" y="4691"/>
                  </a:lnTo>
                  <a:lnTo>
                    <a:pt x="62131" y="4691"/>
                  </a:lnTo>
                  <a:lnTo>
                    <a:pt x="62131" y="3753"/>
                  </a:lnTo>
                  <a:close/>
                  <a:moveTo>
                    <a:pt x="76250" y="2815"/>
                  </a:moveTo>
                  <a:lnTo>
                    <a:pt x="76250" y="4691"/>
                  </a:lnTo>
                  <a:lnTo>
                    <a:pt x="75312" y="4691"/>
                  </a:lnTo>
                  <a:lnTo>
                    <a:pt x="75312" y="5629"/>
                  </a:lnTo>
                  <a:lnTo>
                    <a:pt x="74363" y="5629"/>
                  </a:lnTo>
                  <a:lnTo>
                    <a:pt x="74363" y="4691"/>
                  </a:lnTo>
                  <a:lnTo>
                    <a:pt x="75312" y="4691"/>
                  </a:lnTo>
                  <a:lnTo>
                    <a:pt x="75312" y="2815"/>
                  </a:lnTo>
                  <a:close/>
                  <a:moveTo>
                    <a:pt x="80953" y="2815"/>
                  </a:moveTo>
                  <a:lnTo>
                    <a:pt x="80953" y="3753"/>
                  </a:lnTo>
                  <a:lnTo>
                    <a:pt x="81903" y="3753"/>
                  </a:lnTo>
                  <a:lnTo>
                    <a:pt x="81903" y="4691"/>
                  </a:lnTo>
                  <a:lnTo>
                    <a:pt x="79077" y="4691"/>
                  </a:lnTo>
                  <a:lnTo>
                    <a:pt x="79077" y="5629"/>
                  </a:lnTo>
                  <a:lnTo>
                    <a:pt x="77188" y="5629"/>
                  </a:lnTo>
                  <a:lnTo>
                    <a:pt x="77188" y="3753"/>
                  </a:lnTo>
                  <a:lnTo>
                    <a:pt x="78127" y="3753"/>
                  </a:lnTo>
                  <a:lnTo>
                    <a:pt x="78127" y="4691"/>
                  </a:lnTo>
                  <a:lnTo>
                    <a:pt x="79077" y="4691"/>
                  </a:lnTo>
                  <a:lnTo>
                    <a:pt x="79077" y="3753"/>
                  </a:lnTo>
                  <a:lnTo>
                    <a:pt x="80015" y="3753"/>
                  </a:lnTo>
                  <a:lnTo>
                    <a:pt x="80015" y="2815"/>
                  </a:lnTo>
                  <a:close/>
                  <a:moveTo>
                    <a:pt x="92246" y="3753"/>
                  </a:moveTo>
                  <a:lnTo>
                    <a:pt x="92246" y="4691"/>
                  </a:lnTo>
                  <a:lnTo>
                    <a:pt x="91308" y="4691"/>
                  </a:lnTo>
                  <a:lnTo>
                    <a:pt x="91308" y="5629"/>
                  </a:lnTo>
                  <a:lnTo>
                    <a:pt x="89432" y="5629"/>
                  </a:lnTo>
                  <a:lnTo>
                    <a:pt x="89432" y="4691"/>
                  </a:lnTo>
                  <a:lnTo>
                    <a:pt x="88482" y="4691"/>
                  </a:lnTo>
                  <a:lnTo>
                    <a:pt x="88482" y="3753"/>
                  </a:lnTo>
                  <a:lnTo>
                    <a:pt x="89432" y="3753"/>
                  </a:lnTo>
                  <a:lnTo>
                    <a:pt x="89432" y="4691"/>
                  </a:lnTo>
                  <a:lnTo>
                    <a:pt x="91308" y="4691"/>
                  </a:lnTo>
                  <a:lnTo>
                    <a:pt x="91308" y="3753"/>
                  </a:lnTo>
                  <a:close/>
                  <a:moveTo>
                    <a:pt x="105428" y="2815"/>
                  </a:moveTo>
                  <a:lnTo>
                    <a:pt x="105428" y="4691"/>
                  </a:lnTo>
                  <a:lnTo>
                    <a:pt x="104489" y="4691"/>
                  </a:lnTo>
                  <a:lnTo>
                    <a:pt x="104489" y="5629"/>
                  </a:lnTo>
                  <a:lnTo>
                    <a:pt x="103551" y="5629"/>
                  </a:lnTo>
                  <a:lnTo>
                    <a:pt x="103551" y="4691"/>
                  </a:lnTo>
                  <a:lnTo>
                    <a:pt x="104489" y="4691"/>
                  </a:lnTo>
                  <a:lnTo>
                    <a:pt x="104489" y="2815"/>
                  </a:lnTo>
                  <a:close/>
                  <a:moveTo>
                    <a:pt x="110142" y="2815"/>
                  </a:moveTo>
                  <a:lnTo>
                    <a:pt x="110142" y="3753"/>
                  </a:lnTo>
                  <a:lnTo>
                    <a:pt x="111080" y="3753"/>
                  </a:lnTo>
                  <a:lnTo>
                    <a:pt x="111080" y="4691"/>
                  </a:lnTo>
                  <a:lnTo>
                    <a:pt x="108254" y="4691"/>
                  </a:lnTo>
                  <a:lnTo>
                    <a:pt x="108254" y="5629"/>
                  </a:lnTo>
                  <a:lnTo>
                    <a:pt x="106378" y="5629"/>
                  </a:lnTo>
                  <a:lnTo>
                    <a:pt x="106378" y="3753"/>
                  </a:lnTo>
                  <a:lnTo>
                    <a:pt x="107316" y="3753"/>
                  </a:lnTo>
                  <a:lnTo>
                    <a:pt x="107316" y="4691"/>
                  </a:lnTo>
                  <a:lnTo>
                    <a:pt x="108254" y="4691"/>
                  </a:lnTo>
                  <a:lnTo>
                    <a:pt x="108254" y="3753"/>
                  </a:lnTo>
                  <a:lnTo>
                    <a:pt x="109192" y="3753"/>
                  </a:lnTo>
                  <a:lnTo>
                    <a:pt x="109192" y="2815"/>
                  </a:lnTo>
                  <a:close/>
                  <a:moveTo>
                    <a:pt x="121436" y="3753"/>
                  </a:moveTo>
                  <a:lnTo>
                    <a:pt x="121436" y="4691"/>
                  </a:lnTo>
                  <a:lnTo>
                    <a:pt x="120498" y="4691"/>
                  </a:lnTo>
                  <a:lnTo>
                    <a:pt x="120498" y="5629"/>
                  </a:lnTo>
                  <a:lnTo>
                    <a:pt x="118609" y="5629"/>
                  </a:lnTo>
                  <a:lnTo>
                    <a:pt x="118609" y="4691"/>
                  </a:lnTo>
                  <a:lnTo>
                    <a:pt x="117671" y="4691"/>
                  </a:lnTo>
                  <a:lnTo>
                    <a:pt x="117671" y="3753"/>
                  </a:lnTo>
                  <a:lnTo>
                    <a:pt x="118609" y="3753"/>
                  </a:lnTo>
                  <a:lnTo>
                    <a:pt x="118609" y="4691"/>
                  </a:lnTo>
                  <a:lnTo>
                    <a:pt x="120498" y="4691"/>
                  </a:lnTo>
                  <a:lnTo>
                    <a:pt x="120498" y="3753"/>
                  </a:lnTo>
                  <a:close/>
                  <a:moveTo>
                    <a:pt x="134617" y="2815"/>
                  </a:moveTo>
                  <a:lnTo>
                    <a:pt x="134617" y="4691"/>
                  </a:lnTo>
                  <a:lnTo>
                    <a:pt x="133667" y="4691"/>
                  </a:lnTo>
                  <a:lnTo>
                    <a:pt x="133667" y="5629"/>
                  </a:lnTo>
                  <a:lnTo>
                    <a:pt x="132729" y="5629"/>
                  </a:lnTo>
                  <a:lnTo>
                    <a:pt x="132729" y="4691"/>
                  </a:lnTo>
                  <a:lnTo>
                    <a:pt x="133667" y="4691"/>
                  </a:lnTo>
                  <a:lnTo>
                    <a:pt x="133667" y="2815"/>
                  </a:lnTo>
                  <a:close/>
                  <a:moveTo>
                    <a:pt x="139319" y="2815"/>
                  </a:moveTo>
                  <a:lnTo>
                    <a:pt x="139319" y="3753"/>
                  </a:lnTo>
                  <a:lnTo>
                    <a:pt x="140257" y="3753"/>
                  </a:lnTo>
                  <a:lnTo>
                    <a:pt x="140257" y="4691"/>
                  </a:lnTo>
                  <a:lnTo>
                    <a:pt x="137432" y="4691"/>
                  </a:lnTo>
                  <a:lnTo>
                    <a:pt x="137432" y="5629"/>
                  </a:lnTo>
                  <a:lnTo>
                    <a:pt x="135555" y="5629"/>
                  </a:lnTo>
                  <a:lnTo>
                    <a:pt x="135555" y="3753"/>
                  </a:lnTo>
                  <a:lnTo>
                    <a:pt x="136493" y="3753"/>
                  </a:lnTo>
                  <a:lnTo>
                    <a:pt x="136493" y="4691"/>
                  </a:lnTo>
                  <a:lnTo>
                    <a:pt x="137432" y="4691"/>
                  </a:lnTo>
                  <a:lnTo>
                    <a:pt x="137432" y="3753"/>
                  </a:lnTo>
                  <a:lnTo>
                    <a:pt x="138381" y="3753"/>
                  </a:lnTo>
                  <a:lnTo>
                    <a:pt x="138381" y="2815"/>
                  </a:lnTo>
                  <a:close/>
                  <a:moveTo>
                    <a:pt x="150613" y="3753"/>
                  </a:moveTo>
                  <a:lnTo>
                    <a:pt x="150613" y="4691"/>
                  </a:lnTo>
                  <a:lnTo>
                    <a:pt x="149675" y="4691"/>
                  </a:lnTo>
                  <a:lnTo>
                    <a:pt x="149675" y="5629"/>
                  </a:lnTo>
                  <a:lnTo>
                    <a:pt x="147786" y="5629"/>
                  </a:lnTo>
                  <a:lnTo>
                    <a:pt x="147786" y="4691"/>
                  </a:lnTo>
                  <a:lnTo>
                    <a:pt x="146848" y="4691"/>
                  </a:lnTo>
                  <a:lnTo>
                    <a:pt x="146848" y="3753"/>
                  </a:lnTo>
                  <a:lnTo>
                    <a:pt x="147786" y="3753"/>
                  </a:lnTo>
                  <a:lnTo>
                    <a:pt x="147786" y="4691"/>
                  </a:lnTo>
                  <a:lnTo>
                    <a:pt x="149675" y="4691"/>
                  </a:lnTo>
                  <a:lnTo>
                    <a:pt x="149675" y="3753"/>
                  </a:lnTo>
                  <a:close/>
                  <a:moveTo>
                    <a:pt x="7529" y="4691"/>
                  </a:moveTo>
                  <a:lnTo>
                    <a:pt x="7529" y="5629"/>
                  </a:lnTo>
                  <a:lnTo>
                    <a:pt x="8479" y="5629"/>
                  </a:lnTo>
                  <a:lnTo>
                    <a:pt x="8479" y="6567"/>
                  </a:lnTo>
                  <a:lnTo>
                    <a:pt x="5653" y="6567"/>
                  </a:lnTo>
                  <a:lnTo>
                    <a:pt x="5653" y="5629"/>
                  </a:lnTo>
                  <a:lnTo>
                    <a:pt x="6591" y="5629"/>
                  </a:lnTo>
                  <a:lnTo>
                    <a:pt x="6591" y="4691"/>
                  </a:lnTo>
                  <a:close/>
                  <a:moveTo>
                    <a:pt x="36719" y="4691"/>
                  </a:moveTo>
                  <a:lnTo>
                    <a:pt x="36719" y="5629"/>
                  </a:lnTo>
                  <a:lnTo>
                    <a:pt x="37657" y="5629"/>
                  </a:lnTo>
                  <a:lnTo>
                    <a:pt x="37657" y="6567"/>
                  </a:lnTo>
                  <a:lnTo>
                    <a:pt x="34830" y="6567"/>
                  </a:lnTo>
                  <a:lnTo>
                    <a:pt x="34830" y="5629"/>
                  </a:lnTo>
                  <a:lnTo>
                    <a:pt x="35768" y="5629"/>
                  </a:lnTo>
                  <a:lnTo>
                    <a:pt x="35768" y="4691"/>
                  </a:lnTo>
                  <a:close/>
                  <a:moveTo>
                    <a:pt x="65896" y="4691"/>
                  </a:moveTo>
                  <a:lnTo>
                    <a:pt x="65896" y="5629"/>
                  </a:lnTo>
                  <a:lnTo>
                    <a:pt x="66834" y="5629"/>
                  </a:lnTo>
                  <a:lnTo>
                    <a:pt x="66834" y="6567"/>
                  </a:lnTo>
                  <a:lnTo>
                    <a:pt x="64007" y="6567"/>
                  </a:lnTo>
                  <a:lnTo>
                    <a:pt x="64007" y="5629"/>
                  </a:lnTo>
                  <a:lnTo>
                    <a:pt x="64958" y="5629"/>
                  </a:lnTo>
                  <a:lnTo>
                    <a:pt x="64958" y="4691"/>
                  </a:lnTo>
                  <a:close/>
                  <a:moveTo>
                    <a:pt x="95073" y="4691"/>
                  </a:moveTo>
                  <a:lnTo>
                    <a:pt x="95073" y="5629"/>
                  </a:lnTo>
                  <a:lnTo>
                    <a:pt x="96023" y="5629"/>
                  </a:lnTo>
                  <a:lnTo>
                    <a:pt x="96023" y="6567"/>
                  </a:lnTo>
                  <a:lnTo>
                    <a:pt x="93197" y="6567"/>
                  </a:lnTo>
                  <a:lnTo>
                    <a:pt x="93197" y="5629"/>
                  </a:lnTo>
                  <a:lnTo>
                    <a:pt x="94135" y="5629"/>
                  </a:lnTo>
                  <a:lnTo>
                    <a:pt x="94135" y="4691"/>
                  </a:lnTo>
                  <a:close/>
                  <a:moveTo>
                    <a:pt x="124262" y="4691"/>
                  </a:moveTo>
                  <a:lnTo>
                    <a:pt x="124262" y="5629"/>
                  </a:lnTo>
                  <a:lnTo>
                    <a:pt x="125200" y="5629"/>
                  </a:lnTo>
                  <a:lnTo>
                    <a:pt x="125200" y="6567"/>
                  </a:lnTo>
                  <a:lnTo>
                    <a:pt x="122374" y="6567"/>
                  </a:lnTo>
                  <a:lnTo>
                    <a:pt x="122374" y="5629"/>
                  </a:lnTo>
                  <a:lnTo>
                    <a:pt x="123312" y="5629"/>
                  </a:lnTo>
                  <a:lnTo>
                    <a:pt x="123312" y="4691"/>
                  </a:lnTo>
                  <a:close/>
                  <a:moveTo>
                    <a:pt x="153439" y="4691"/>
                  </a:moveTo>
                  <a:lnTo>
                    <a:pt x="153439" y="5629"/>
                  </a:lnTo>
                  <a:lnTo>
                    <a:pt x="154377" y="5629"/>
                  </a:lnTo>
                  <a:lnTo>
                    <a:pt x="154377" y="6567"/>
                  </a:lnTo>
                  <a:lnTo>
                    <a:pt x="151551" y="6567"/>
                  </a:lnTo>
                  <a:lnTo>
                    <a:pt x="151551" y="5629"/>
                  </a:lnTo>
                  <a:lnTo>
                    <a:pt x="152501" y="5629"/>
                  </a:lnTo>
                  <a:lnTo>
                    <a:pt x="152501" y="4691"/>
                  </a:lnTo>
                  <a:close/>
                  <a:moveTo>
                    <a:pt x="7529" y="1"/>
                  </a:moveTo>
                  <a:lnTo>
                    <a:pt x="7529" y="1877"/>
                  </a:lnTo>
                  <a:lnTo>
                    <a:pt x="9418" y="1877"/>
                  </a:lnTo>
                  <a:lnTo>
                    <a:pt x="9418" y="2815"/>
                  </a:lnTo>
                  <a:lnTo>
                    <a:pt x="8479" y="2815"/>
                  </a:lnTo>
                  <a:lnTo>
                    <a:pt x="8479" y="3753"/>
                  </a:lnTo>
                  <a:lnTo>
                    <a:pt x="7529" y="3753"/>
                  </a:lnTo>
                  <a:lnTo>
                    <a:pt x="7529" y="1877"/>
                  </a:lnTo>
                  <a:lnTo>
                    <a:pt x="5653" y="1877"/>
                  </a:lnTo>
                  <a:lnTo>
                    <a:pt x="5653" y="2815"/>
                  </a:lnTo>
                  <a:lnTo>
                    <a:pt x="4715" y="2815"/>
                  </a:lnTo>
                  <a:lnTo>
                    <a:pt x="4715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2827" y="939"/>
                  </a:lnTo>
                  <a:lnTo>
                    <a:pt x="2827" y="2815"/>
                  </a:lnTo>
                  <a:lnTo>
                    <a:pt x="951" y="2815"/>
                  </a:lnTo>
                  <a:lnTo>
                    <a:pt x="951" y="1877"/>
                  </a:lnTo>
                  <a:lnTo>
                    <a:pt x="0" y="1877"/>
                  </a:lnTo>
                  <a:lnTo>
                    <a:pt x="0" y="7505"/>
                  </a:lnTo>
                  <a:lnTo>
                    <a:pt x="24475" y="7505"/>
                  </a:lnTo>
                  <a:lnTo>
                    <a:pt x="24475" y="6567"/>
                  </a:lnTo>
                  <a:lnTo>
                    <a:pt x="23537" y="6567"/>
                  </a:lnTo>
                  <a:lnTo>
                    <a:pt x="23537" y="5629"/>
                  </a:lnTo>
                  <a:lnTo>
                    <a:pt x="24475" y="5629"/>
                  </a:lnTo>
                  <a:lnTo>
                    <a:pt x="24475" y="6567"/>
                  </a:lnTo>
                  <a:lnTo>
                    <a:pt x="25413" y="6567"/>
                  </a:lnTo>
                  <a:lnTo>
                    <a:pt x="25413" y="7505"/>
                  </a:lnTo>
                  <a:lnTo>
                    <a:pt x="53664" y="7505"/>
                  </a:lnTo>
                  <a:lnTo>
                    <a:pt x="53664" y="6567"/>
                  </a:lnTo>
                  <a:lnTo>
                    <a:pt x="52714" y="6567"/>
                  </a:lnTo>
                  <a:lnTo>
                    <a:pt x="52714" y="5629"/>
                  </a:lnTo>
                  <a:lnTo>
                    <a:pt x="53664" y="5629"/>
                  </a:lnTo>
                  <a:lnTo>
                    <a:pt x="53664" y="6567"/>
                  </a:lnTo>
                  <a:lnTo>
                    <a:pt x="54602" y="6567"/>
                  </a:lnTo>
                  <a:lnTo>
                    <a:pt x="54602" y="7505"/>
                  </a:lnTo>
                  <a:lnTo>
                    <a:pt x="82841" y="7505"/>
                  </a:lnTo>
                  <a:lnTo>
                    <a:pt x="82841" y="6567"/>
                  </a:lnTo>
                  <a:lnTo>
                    <a:pt x="81903" y="6567"/>
                  </a:lnTo>
                  <a:lnTo>
                    <a:pt x="81903" y="5629"/>
                  </a:lnTo>
                  <a:lnTo>
                    <a:pt x="82841" y="5629"/>
                  </a:lnTo>
                  <a:lnTo>
                    <a:pt x="82841" y="6567"/>
                  </a:lnTo>
                  <a:lnTo>
                    <a:pt x="83779" y="6567"/>
                  </a:lnTo>
                  <a:lnTo>
                    <a:pt x="83779" y="7505"/>
                  </a:lnTo>
                  <a:lnTo>
                    <a:pt x="112018" y="7505"/>
                  </a:lnTo>
                  <a:lnTo>
                    <a:pt x="112018" y="6567"/>
                  </a:lnTo>
                  <a:lnTo>
                    <a:pt x="111080" y="6567"/>
                  </a:lnTo>
                  <a:lnTo>
                    <a:pt x="111080" y="5629"/>
                  </a:lnTo>
                  <a:lnTo>
                    <a:pt x="112018" y="5629"/>
                  </a:lnTo>
                  <a:lnTo>
                    <a:pt x="112018" y="6567"/>
                  </a:lnTo>
                  <a:lnTo>
                    <a:pt x="112956" y="6567"/>
                  </a:lnTo>
                  <a:lnTo>
                    <a:pt x="112956" y="7505"/>
                  </a:lnTo>
                  <a:lnTo>
                    <a:pt x="141196" y="7505"/>
                  </a:lnTo>
                  <a:lnTo>
                    <a:pt x="141196" y="6567"/>
                  </a:lnTo>
                  <a:lnTo>
                    <a:pt x="140257" y="6567"/>
                  </a:lnTo>
                  <a:lnTo>
                    <a:pt x="140257" y="5629"/>
                  </a:lnTo>
                  <a:lnTo>
                    <a:pt x="141196" y="5629"/>
                  </a:lnTo>
                  <a:lnTo>
                    <a:pt x="141196" y="6567"/>
                  </a:lnTo>
                  <a:lnTo>
                    <a:pt x="142146" y="6567"/>
                  </a:lnTo>
                  <a:lnTo>
                    <a:pt x="142146" y="7505"/>
                  </a:lnTo>
                  <a:lnTo>
                    <a:pt x="161449" y="7505"/>
                  </a:lnTo>
                  <a:lnTo>
                    <a:pt x="161449" y="2815"/>
                  </a:lnTo>
                  <a:lnTo>
                    <a:pt x="160968" y="2815"/>
                  </a:lnTo>
                  <a:lnTo>
                    <a:pt x="160968" y="3753"/>
                  </a:lnTo>
                  <a:lnTo>
                    <a:pt x="160030" y="3753"/>
                  </a:lnTo>
                  <a:lnTo>
                    <a:pt x="160030" y="4691"/>
                  </a:lnTo>
                  <a:lnTo>
                    <a:pt x="160030" y="5629"/>
                  </a:lnTo>
                  <a:lnTo>
                    <a:pt x="159091" y="5629"/>
                  </a:lnTo>
                  <a:lnTo>
                    <a:pt x="159091" y="6567"/>
                  </a:lnTo>
                  <a:lnTo>
                    <a:pt x="158142" y="6567"/>
                  </a:lnTo>
                  <a:lnTo>
                    <a:pt x="158142" y="5629"/>
                  </a:lnTo>
                  <a:lnTo>
                    <a:pt x="157204" y="5629"/>
                  </a:lnTo>
                  <a:lnTo>
                    <a:pt x="157204" y="4691"/>
                  </a:lnTo>
                  <a:lnTo>
                    <a:pt x="158142" y="4691"/>
                  </a:lnTo>
                  <a:lnTo>
                    <a:pt x="158142" y="3753"/>
                  </a:lnTo>
                  <a:lnTo>
                    <a:pt x="159091" y="3753"/>
                  </a:lnTo>
                  <a:lnTo>
                    <a:pt x="159091" y="1877"/>
                  </a:lnTo>
                  <a:lnTo>
                    <a:pt x="161449" y="1877"/>
                  </a:lnTo>
                  <a:lnTo>
                    <a:pt x="161449" y="939"/>
                  </a:lnTo>
                  <a:lnTo>
                    <a:pt x="160030" y="939"/>
                  </a:lnTo>
                  <a:lnTo>
                    <a:pt x="160030" y="1"/>
                  </a:lnTo>
                  <a:lnTo>
                    <a:pt x="159091" y="1"/>
                  </a:lnTo>
                  <a:lnTo>
                    <a:pt x="159091" y="939"/>
                  </a:lnTo>
                  <a:lnTo>
                    <a:pt x="158142" y="939"/>
                  </a:lnTo>
                  <a:lnTo>
                    <a:pt x="158142" y="1877"/>
                  </a:lnTo>
                  <a:lnTo>
                    <a:pt x="158142" y="2815"/>
                  </a:lnTo>
                  <a:lnTo>
                    <a:pt x="156266" y="2815"/>
                  </a:lnTo>
                  <a:lnTo>
                    <a:pt x="156266" y="939"/>
                  </a:lnTo>
                  <a:lnTo>
                    <a:pt x="154377" y="939"/>
                  </a:lnTo>
                  <a:lnTo>
                    <a:pt x="154377" y="1"/>
                  </a:lnTo>
                  <a:lnTo>
                    <a:pt x="153439" y="1"/>
                  </a:lnTo>
                  <a:lnTo>
                    <a:pt x="153439" y="1877"/>
                  </a:lnTo>
                  <a:lnTo>
                    <a:pt x="155328" y="1877"/>
                  </a:lnTo>
                  <a:lnTo>
                    <a:pt x="155328" y="2815"/>
                  </a:lnTo>
                  <a:lnTo>
                    <a:pt x="154377" y="2815"/>
                  </a:lnTo>
                  <a:lnTo>
                    <a:pt x="154377" y="3753"/>
                  </a:lnTo>
                  <a:lnTo>
                    <a:pt x="153439" y="3753"/>
                  </a:lnTo>
                  <a:lnTo>
                    <a:pt x="153439" y="1877"/>
                  </a:lnTo>
                  <a:lnTo>
                    <a:pt x="151551" y="1877"/>
                  </a:lnTo>
                  <a:lnTo>
                    <a:pt x="151551" y="2815"/>
                  </a:lnTo>
                  <a:lnTo>
                    <a:pt x="150613" y="2815"/>
                  </a:lnTo>
                  <a:lnTo>
                    <a:pt x="150613" y="1877"/>
                  </a:lnTo>
                  <a:lnTo>
                    <a:pt x="149675" y="1877"/>
                  </a:lnTo>
                  <a:lnTo>
                    <a:pt x="149675" y="939"/>
                  </a:lnTo>
                  <a:lnTo>
                    <a:pt x="148737" y="939"/>
                  </a:lnTo>
                  <a:lnTo>
                    <a:pt x="148737" y="2815"/>
                  </a:lnTo>
                  <a:lnTo>
                    <a:pt x="146848" y="2815"/>
                  </a:lnTo>
                  <a:lnTo>
                    <a:pt x="146848" y="1877"/>
                  </a:lnTo>
                  <a:lnTo>
                    <a:pt x="145910" y="1877"/>
                  </a:lnTo>
                  <a:lnTo>
                    <a:pt x="145910" y="2815"/>
                  </a:lnTo>
                  <a:lnTo>
                    <a:pt x="144972" y="2815"/>
                  </a:lnTo>
                  <a:lnTo>
                    <a:pt x="144972" y="1877"/>
                  </a:lnTo>
                  <a:lnTo>
                    <a:pt x="144022" y="1877"/>
                  </a:lnTo>
                  <a:lnTo>
                    <a:pt x="144022" y="2815"/>
                  </a:lnTo>
                  <a:lnTo>
                    <a:pt x="143084" y="2815"/>
                  </a:lnTo>
                  <a:lnTo>
                    <a:pt x="143084" y="3753"/>
                  </a:lnTo>
                  <a:lnTo>
                    <a:pt x="144972" y="3753"/>
                  </a:lnTo>
                  <a:lnTo>
                    <a:pt x="144972" y="4691"/>
                  </a:lnTo>
                  <a:lnTo>
                    <a:pt x="145910" y="4691"/>
                  </a:lnTo>
                  <a:lnTo>
                    <a:pt x="145910" y="5629"/>
                  </a:lnTo>
                  <a:lnTo>
                    <a:pt x="142146" y="5629"/>
                  </a:lnTo>
                  <a:lnTo>
                    <a:pt x="142146" y="4691"/>
                  </a:lnTo>
                  <a:lnTo>
                    <a:pt x="143084" y="4691"/>
                  </a:lnTo>
                  <a:lnTo>
                    <a:pt x="143084" y="3753"/>
                  </a:lnTo>
                  <a:lnTo>
                    <a:pt x="142146" y="3753"/>
                  </a:lnTo>
                  <a:lnTo>
                    <a:pt x="142146" y="2815"/>
                  </a:lnTo>
                  <a:lnTo>
                    <a:pt x="140257" y="2815"/>
                  </a:lnTo>
                  <a:lnTo>
                    <a:pt x="140257" y="1877"/>
                  </a:lnTo>
                  <a:lnTo>
                    <a:pt x="139319" y="1877"/>
                  </a:lnTo>
                  <a:lnTo>
                    <a:pt x="139319" y="939"/>
                  </a:lnTo>
                  <a:lnTo>
                    <a:pt x="138381" y="939"/>
                  </a:lnTo>
                  <a:lnTo>
                    <a:pt x="138381" y="1877"/>
                  </a:lnTo>
                  <a:lnTo>
                    <a:pt x="137432" y="1877"/>
                  </a:lnTo>
                  <a:lnTo>
                    <a:pt x="137432" y="939"/>
                  </a:lnTo>
                  <a:lnTo>
                    <a:pt x="136493" y="939"/>
                  </a:lnTo>
                  <a:lnTo>
                    <a:pt x="136493" y="1877"/>
                  </a:lnTo>
                  <a:lnTo>
                    <a:pt x="135555" y="1877"/>
                  </a:lnTo>
                  <a:lnTo>
                    <a:pt x="135555" y="939"/>
                  </a:lnTo>
                  <a:lnTo>
                    <a:pt x="134617" y="939"/>
                  </a:lnTo>
                  <a:lnTo>
                    <a:pt x="134617" y="1877"/>
                  </a:lnTo>
                  <a:lnTo>
                    <a:pt x="132729" y="1877"/>
                  </a:lnTo>
                  <a:lnTo>
                    <a:pt x="132729" y="2815"/>
                  </a:lnTo>
                  <a:lnTo>
                    <a:pt x="131790" y="2815"/>
                  </a:lnTo>
                  <a:lnTo>
                    <a:pt x="131790" y="3753"/>
                  </a:lnTo>
                  <a:lnTo>
                    <a:pt x="130841" y="3753"/>
                  </a:lnTo>
                  <a:lnTo>
                    <a:pt x="130841" y="5629"/>
                  </a:lnTo>
                  <a:lnTo>
                    <a:pt x="129903" y="5629"/>
                  </a:lnTo>
                  <a:lnTo>
                    <a:pt x="129903" y="6567"/>
                  </a:lnTo>
                  <a:lnTo>
                    <a:pt x="128965" y="6567"/>
                  </a:lnTo>
                  <a:lnTo>
                    <a:pt x="128965" y="5629"/>
                  </a:lnTo>
                  <a:lnTo>
                    <a:pt x="128027" y="5629"/>
                  </a:lnTo>
                  <a:lnTo>
                    <a:pt x="128027" y="4691"/>
                  </a:lnTo>
                  <a:lnTo>
                    <a:pt x="128965" y="4691"/>
                  </a:lnTo>
                  <a:lnTo>
                    <a:pt x="128965" y="3753"/>
                  </a:lnTo>
                  <a:lnTo>
                    <a:pt x="129903" y="3753"/>
                  </a:lnTo>
                  <a:lnTo>
                    <a:pt x="129903" y="1877"/>
                  </a:lnTo>
                  <a:lnTo>
                    <a:pt x="132729" y="1877"/>
                  </a:lnTo>
                  <a:lnTo>
                    <a:pt x="132729" y="939"/>
                  </a:lnTo>
                  <a:lnTo>
                    <a:pt x="130841" y="939"/>
                  </a:lnTo>
                  <a:lnTo>
                    <a:pt x="130841" y="1"/>
                  </a:lnTo>
                  <a:lnTo>
                    <a:pt x="129903" y="1"/>
                  </a:lnTo>
                  <a:lnTo>
                    <a:pt x="129903" y="939"/>
                  </a:lnTo>
                  <a:lnTo>
                    <a:pt x="128965" y="939"/>
                  </a:lnTo>
                  <a:lnTo>
                    <a:pt x="128965" y="2815"/>
                  </a:lnTo>
                  <a:lnTo>
                    <a:pt x="127076" y="2815"/>
                  </a:lnTo>
                  <a:lnTo>
                    <a:pt x="127076" y="939"/>
                  </a:lnTo>
                  <a:lnTo>
                    <a:pt x="125200" y="939"/>
                  </a:lnTo>
                  <a:lnTo>
                    <a:pt x="125200" y="1"/>
                  </a:lnTo>
                  <a:lnTo>
                    <a:pt x="124262" y="1"/>
                  </a:lnTo>
                  <a:lnTo>
                    <a:pt x="124262" y="1877"/>
                  </a:lnTo>
                  <a:lnTo>
                    <a:pt x="126138" y="1877"/>
                  </a:lnTo>
                  <a:lnTo>
                    <a:pt x="126138" y="2815"/>
                  </a:lnTo>
                  <a:lnTo>
                    <a:pt x="125200" y="2815"/>
                  </a:lnTo>
                  <a:lnTo>
                    <a:pt x="125200" y="3753"/>
                  </a:lnTo>
                  <a:lnTo>
                    <a:pt x="124262" y="3753"/>
                  </a:lnTo>
                  <a:lnTo>
                    <a:pt x="124262" y="1877"/>
                  </a:lnTo>
                  <a:lnTo>
                    <a:pt x="122374" y="1877"/>
                  </a:lnTo>
                  <a:lnTo>
                    <a:pt x="122374" y="2815"/>
                  </a:lnTo>
                  <a:lnTo>
                    <a:pt x="121436" y="2815"/>
                  </a:lnTo>
                  <a:lnTo>
                    <a:pt x="121436" y="1877"/>
                  </a:lnTo>
                  <a:lnTo>
                    <a:pt x="120498" y="1877"/>
                  </a:lnTo>
                  <a:lnTo>
                    <a:pt x="120498" y="939"/>
                  </a:lnTo>
                  <a:lnTo>
                    <a:pt x="119547" y="939"/>
                  </a:lnTo>
                  <a:lnTo>
                    <a:pt x="119547" y="2815"/>
                  </a:lnTo>
                  <a:lnTo>
                    <a:pt x="117671" y="2815"/>
                  </a:lnTo>
                  <a:lnTo>
                    <a:pt x="117671" y="1877"/>
                  </a:lnTo>
                  <a:lnTo>
                    <a:pt x="116721" y="1877"/>
                  </a:lnTo>
                  <a:lnTo>
                    <a:pt x="116721" y="2815"/>
                  </a:lnTo>
                  <a:lnTo>
                    <a:pt x="115783" y="2815"/>
                  </a:lnTo>
                  <a:lnTo>
                    <a:pt x="115783" y="1877"/>
                  </a:lnTo>
                  <a:lnTo>
                    <a:pt x="114845" y="1877"/>
                  </a:lnTo>
                  <a:lnTo>
                    <a:pt x="114845" y="2815"/>
                  </a:lnTo>
                  <a:lnTo>
                    <a:pt x="113907" y="2815"/>
                  </a:lnTo>
                  <a:lnTo>
                    <a:pt x="113907" y="3753"/>
                  </a:lnTo>
                  <a:lnTo>
                    <a:pt x="115783" y="3753"/>
                  </a:lnTo>
                  <a:lnTo>
                    <a:pt x="115783" y="4691"/>
                  </a:lnTo>
                  <a:lnTo>
                    <a:pt x="116721" y="4691"/>
                  </a:lnTo>
                  <a:lnTo>
                    <a:pt x="116721" y="5629"/>
                  </a:lnTo>
                  <a:lnTo>
                    <a:pt x="112956" y="5629"/>
                  </a:lnTo>
                  <a:lnTo>
                    <a:pt x="112956" y="4691"/>
                  </a:lnTo>
                  <a:lnTo>
                    <a:pt x="113907" y="4691"/>
                  </a:lnTo>
                  <a:lnTo>
                    <a:pt x="113907" y="3753"/>
                  </a:lnTo>
                  <a:lnTo>
                    <a:pt x="112956" y="3753"/>
                  </a:lnTo>
                  <a:lnTo>
                    <a:pt x="112956" y="2815"/>
                  </a:lnTo>
                  <a:lnTo>
                    <a:pt x="111080" y="2815"/>
                  </a:lnTo>
                  <a:lnTo>
                    <a:pt x="111080" y="1877"/>
                  </a:lnTo>
                  <a:lnTo>
                    <a:pt x="110142" y="1877"/>
                  </a:lnTo>
                  <a:lnTo>
                    <a:pt x="110142" y="939"/>
                  </a:lnTo>
                  <a:lnTo>
                    <a:pt x="109192" y="939"/>
                  </a:lnTo>
                  <a:lnTo>
                    <a:pt x="109192" y="1877"/>
                  </a:lnTo>
                  <a:lnTo>
                    <a:pt x="108254" y="1877"/>
                  </a:lnTo>
                  <a:lnTo>
                    <a:pt x="108254" y="939"/>
                  </a:lnTo>
                  <a:lnTo>
                    <a:pt x="107316" y="939"/>
                  </a:lnTo>
                  <a:lnTo>
                    <a:pt x="107316" y="1877"/>
                  </a:lnTo>
                  <a:lnTo>
                    <a:pt x="106378" y="1877"/>
                  </a:lnTo>
                  <a:lnTo>
                    <a:pt x="106378" y="939"/>
                  </a:lnTo>
                  <a:lnTo>
                    <a:pt x="105428" y="939"/>
                  </a:lnTo>
                  <a:lnTo>
                    <a:pt x="105428" y="1877"/>
                  </a:lnTo>
                  <a:lnTo>
                    <a:pt x="103551" y="1877"/>
                  </a:lnTo>
                  <a:lnTo>
                    <a:pt x="103551" y="2815"/>
                  </a:lnTo>
                  <a:lnTo>
                    <a:pt x="102602" y="2815"/>
                  </a:lnTo>
                  <a:lnTo>
                    <a:pt x="102602" y="3753"/>
                  </a:lnTo>
                  <a:lnTo>
                    <a:pt x="101664" y="3753"/>
                  </a:lnTo>
                  <a:lnTo>
                    <a:pt x="101664" y="5629"/>
                  </a:lnTo>
                  <a:lnTo>
                    <a:pt x="100726" y="5629"/>
                  </a:lnTo>
                  <a:lnTo>
                    <a:pt x="100726" y="6567"/>
                  </a:lnTo>
                  <a:lnTo>
                    <a:pt x="99787" y="6567"/>
                  </a:lnTo>
                  <a:lnTo>
                    <a:pt x="99787" y="5629"/>
                  </a:lnTo>
                  <a:lnTo>
                    <a:pt x="98837" y="5629"/>
                  </a:lnTo>
                  <a:lnTo>
                    <a:pt x="98837" y="4691"/>
                  </a:lnTo>
                  <a:lnTo>
                    <a:pt x="99787" y="4691"/>
                  </a:lnTo>
                  <a:lnTo>
                    <a:pt x="99787" y="3753"/>
                  </a:lnTo>
                  <a:lnTo>
                    <a:pt x="100726" y="3753"/>
                  </a:lnTo>
                  <a:lnTo>
                    <a:pt x="100726" y="1877"/>
                  </a:lnTo>
                  <a:lnTo>
                    <a:pt x="103551" y="1877"/>
                  </a:lnTo>
                  <a:lnTo>
                    <a:pt x="103551" y="939"/>
                  </a:lnTo>
                  <a:lnTo>
                    <a:pt x="101664" y="939"/>
                  </a:lnTo>
                  <a:lnTo>
                    <a:pt x="101664" y="1"/>
                  </a:lnTo>
                  <a:lnTo>
                    <a:pt x="100726" y="1"/>
                  </a:lnTo>
                  <a:lnTo>
                    <a:pt x="100726" y="939"/>
                  </a:lnTo>
                  <a:lnTo>
                    <a:pt x="99787" y="939"/>
                  </a:lnTo>
                  <a:lnTo>
                    <a:pt x="99787" y="2815"/>
                  </a:lnTo>
                  <a:lnTo>
                    <a:pt x="97899" y="2815"/>
                  </a:lnTo>
                  <a:lnTo>
                    <a:pt x="97899" y="939"/>
                  </a:lnTo>
                  <a:lnTo>
                    <a:pt x="96023" y="939"/>
                  </a:lnTo>
                  <a:lnTo>
                    <a:pt x="96023" y="1"/>
                  </a:lnTo>
                  <a:lnTo>
                    <a:pt x="95073" y="1"/>
                  </a:lnTo>
                  <a:lnTo>
                    <a:pt x="95073" y="1877"/>
                  </a:lnTo>
                  <a:lnTo>
                    <a:pt x="96961" y="1877"/>
                  </a:lnTo>
                  <a:lnTo>
                    <a:pt x="96961" y="2815"/>
                  </a:lnTo>
                  <a:lnTo>
                    <a:pt x="96023" y="2815"/>
                  </a:lnTo>
                  <a:lnTo>
                    <a:pt x="96023" y="3753"/>
                  </a:lnTo>
                  <a:lnTo>
                    <a:pt x="95073" y="3753"/>
                  </a:lnTo>
                  <a:lnTo>
                    <a:pt x="95073" y="1877"/>
                  </a:lnTo>
                  <a:lnTo>
                    <a:pt x="93197" y="1877"/>
                  </a:lnTo>
                  <a:lnTo>
                    <a:pt x="93197" y="2815"/>
                  </a:lnTo>
                  <a:lnTo>
                    <a:pt x="92246" y="2815"/>
                  </a:lnTo>
                  <a:lnTo>
                    <a:pt x="92246" y="1877"/>
                  </a:lnTo>
                  <a:lnTo>
                    <a:pt x="91308" y="1877"/>
                  </a:lnTo>
                  <a:lnTo>
                    <a:pt x="91308" y="939"/>
                  </a:lnTo>
                  <a:lnTo>
                    <a:pt x="90370" y="939"/>
                  </a:lnTo>
                  <a:lnTo>
                    <a:pt x="90370" y="2815"/>
                  </a:lnTo>
                  <a:lnTo>
                    <a:pt x="88482" y="2815"/>
                  </a:lnTo>
                  <a:lnTo>
                    <a:pt x="88482" y="1877"/>
                  </a:lnTo>
                  <a:lnTo>
                    <a:pt x="87544" y="1877"/>
                  </a:lnTo>
                  <a:lnTo>
                    <a:pt x="87544" y="2815"/>
                  </a:lnTo>
                  <a:lnTo>
                    <a:pt x="86606" y="2815"/>
                  </a:lnTo>
                  <a:lnTo>
                    <a:pt x="86606" y="1877"/>
                  </a:lnTo>
                  <a:lnTo>
                    <a:pt x="85668" y="1877"/>
                  </a:lnTo>
                  <a:lnTo>
                    <a:pt x="85668" y="2815"/>
                  </a:lnTo>
                  <a:lnTo>
                    <a:pt x="84717" y="2815"/>
                  </a:lnTo>
                  <a:lnTo>
                    <a:pt x="84717" y="3753"/>
                  </a:lnTo>
                  <a:lnTo>
                    <a:pt x="86606" y="3753"/>
                  </a:lnTo>
                  <a:lnTo>
                    <a:pt x="86606" y="4691"/>
                  </a:lnTo>
                  <a:lnTo>
                    <a:pt x="87544" y="4691"/>
                  </a:lnTo>
                  <a:lnTo>
                    <a:pt x="87544" y="5629"/>
                  </a:lnTo>
                  <a:lnTo>
                    <a:pt x="83779" y="5629"/>
                  </a:lnTo>
                  <a:lnTo>
                    <a:pt x="83779" y="4691"/>
                  </a:lnTo>
                  <a:lnTo>
                    <a:pt x="84717" y="4691"/>
                  </a:lnTo>
                  <a:lnTo>
                    <a:pt x="84717" y="3753"/>
                  </a:lnTo>
                  <a:lnTo>
                    <a:pt x="83779" y="3753"/>
                  </a:lnTo>
                  <a:lnTo>
                    <a:pt x="83779" y="2815"/>
                  </a:lnTo>
                  <a:lnTo>
                    <a:pt x="81903" y="2815"/>
                  </a:lnTo>
                  <a:lnTo>
                    <a:pt x="81903" y="1877"/>
                  </a:lnTo>
                  <a:lnTo>
                    <a:pt x="80953" y="1877"/>
                  </a:lnTo>
                  <a:lnTo>
                    <a:pt x="80953" y="939"/>
                  </a:lnTo>
                  <a:lnTo>
                    <a:pt x="80015" y="939"/>
                  </a:lnTo>
                  <a:lnTo>
                    <a:pt x="80015" y="1877"/>
                  </a:lnTo>
                  <a:lnTo>
                    <a:pt x="79077" y="1877"/>
                  </a:lnTo>
                  <a:lnTo>
                    <a:pt x="79077" y="939"/>
                  </a:lnTo>
                  <a:lnTo>
                    <a:pt x="78127" y="939"/>
                  </a:lnTo>
                  <a:lnTo>
                    <a:pt x="78127" y="1877"/>
                  </a:lnTo>
                  <a:lnTo>
                    <a:pt x="77188" y="1877"/>
                  </a:lnTo>
                  <a:lnTo>
                    <a:pt x="77188" y="939"/>
                  </a:lnTo>
                  <a:lnTo>
                    <a:pt x="76250" y="939"/>
                  </a:lnTo>
                  <a:lnTo>
                    <a:pt x="76250" y="1877"/>
                  </a:lnTo>
                  <a:lnTo>
                    <a:pt x="74363" y="1877"/>
                  </a:lnTo>
                  <a:lnTo>
                    <a:pt x="74363" y="2815"/>
                  </a:lnTo>
                  <a:lnTo>
                    <a:pt x="73425" y="2815"/>
                  </a:lnTo>
                  <a:lnTo>
                    <a:pt x="73425" y="3753"/>
                  </a:lnTo>
                  <a:lnTo>
                    <a:pt x="72486" y="3753"/>
                  </a:lnTo>
                  <a:lnTo>
                    <a:pt x="72486" y="5629"/>
                  </a:lnTo>
                  <a:lnTo>
                    <a:pt x="71548" y="5629"/>
                  </a:lnTo>
                  <a:lnTo>
                    <a:pt x="71548" y="6567"/>
                  </a:lnTo>
                  <a:lnTo>
                    <a:pt x="70598" y="6567"/>
                  </a:lnTo>
                  <a:lnTo>
                    <a:pt x="70598" y="5629"/>
                  </a:lnTo>
                  <a:lnTo>
                    <a:pt x="69660" y="5629"/>
                  </a:lnTo>
                  <a:lnTo>
                    <a:pt x="69660" y="4691"/>
                  </a:lnTo>
                  <a:lnTo>
                    <a:pt x="70598" y="4691"/>
                  </a:lnTo>
                  <a:lnTo>
                    <a:pt x="70598" y="3753"/>
                  </a:lnTo>
                  <a:lnTo>
                    <a:pt x="71548" y="3753"/>
                  </a:lnTo>
                  <a:lnTo>
                    <a:pt x="71548" y="1877"/>
                  </a:lnTo>
                  <a:lnTo>
                    <a:pt x="74363" y="1877"/>
                  </a:lnTo>
                  <a:lnTo>
                    <a:pt x="74363" y="939"/>
                  </a:lnTo>
                  <a:lnTo>
                    <a:pt x="72486" y="939"/>
                  </a:lnTo>
                  <a:lnTo>
                    <a:pt x="72486" y="1"/>
                  </a:lnTo>
                  <a:lnTo>
                    <a:pt x="71548" y="1"/>
                  </a:lnTo>
                  <a:lnTo>
                    <a:pt x="71548" y="939"/>
                  </a:lnTo>
                  <a:lnTo>
                    <a:pt x="70598" y="939"/>
                  </a:lnTo>
                  <a:lnTo>
                    <a:pt x="70598" y="2815"/>
                  </a:lnTo>
                  <a:lnTo>
                    <a:pt x="68722" y="2815"/>
                  </a:lnTo>
                  <a:lnTo>
                    <a:pt x="68722" y="939"/>
                  </a:lnTo>
                  <a:lnTo>
                    <a:pt x="66834" y="939"/>
                  </a:lnTo>
                  <a:lnTo>
                    <a:pt x="66834" y="1"/>
                  </a:lnTo>
                  <a:lnTo>
                    <a:pt x="65896" y="1"/>
                  </a:lnTo>
                  <a:lnTo>
                    <a:pt x="65896" y="1877"/>
                  </a:lnTo>
                  <a:lnTo>
                    <a:pt x="67783" y="1877"/>
                  </a:lnTo>
                  <a:lnTo>
                    <a:pt x="67783" y="2815"/>
                  </a:lnTo>
                  <a:lnTo>
                    <a:pt x="66834" y="2815"/>
                  </a:lnTo>
                  <a:lnTo>
                    <a:pt x="66834" y="3753"/>
                  </a:lnTo>
                  <a:lnTo>
                    <a:pt x="65896" y="3753"/>
                  </a:lnTo>
                  <a:lnTo>
                    <a:pt x="65896" y="1877"/>
                  </a:lnTo>
                  <a:lnTo>
                    <a:pt x="64007" y="1877"/>
                  </a:lnTo>
                  <a:lnTo>
                    <a:pt x="64007" y="2815"/>
                  </a:lnTo>
                  <a:lnTo>
                    <a:pt x="63069" y="2815"/>
                  </a:lnTo>
                  <a:lnTo>
                    <a:pt x="63069" y="1877"/>
                  </a:lnTo>
                  <a:lnTo>
                    <a:pt x="62131" y="1877"/>
                  </a:lnTo>
                  <a:lnTo>
                    <a:pt x="62131" y="939"/>
                  </a:lnTo>
                  <a:lnTo>
                    <a:pt x="61193" y="939"/>
                  </a:lnTo>
                  <a:lnTo>
                    <a:pt x="61193" y="2815"/>
                  </a:lnTo>
                  <a:lnTo>
                    <a:pt x="59305" y="2815"/>
                  </a:lnTo>
                  <a:lnTo>
                    <a:pt x="59305" y="1877"/>
                  </a:lnTo>
                  <a:lnTo>
                    <a:pt x="58367" y="1877"/>
                  </a:lnTo>
                  <a:lnTo>
                    <a:pt x="58367" y="2815"/>
                  </a:lnTo>
                  <a:lnTo>
                    <a:pt x="57429" y="2815"/>
                  </a:lnTo>
                  <a:lnTo>
                    <a:pt x="57429" y="1877"/>
                  </a:lnTo>
                  <a:lnTo>
                    <a:pt x="56478" y="1877"/>
                  </a:lnTo>
                  <a:lnTo>
                    <a:pt x="56478" y="2815"/>
                  </a:lnTo>
                  <a:lnTo>
                    <a:pt x="55540" y="2815"/>
                  </a:lnTo>
                  <a:lnTo>
                    <a:pt x="55540" y="3753"/>
                  </a:lnTo>
                  <a:lnTo>
                    <a:pt x="57429" y="3753"/>
                  </a:lnTo>
                  <a:lnTo>
                    <a:pt x="57429" y="4691"/>
                  </a:lnTo>
                  <a:lnTo>
                    <a:pt x="58367" y="4691"/>
                  </a:lnTo>
                  <a:lnTo>
                    <a:pt x="58367" y="5629"/>
                  </a:lnTo>
                  <a:lnTo>
                    <a:pt x="54602" y="5629"/>
                  </a:lnTo>
                  <a:lnTo>
                    <a:pt x="54602" y="4691"/>
                  </a:lnTo>
                  <a:lnTo>
                    <a:pt x="55540" y="4691"/>
                  </a:lnTo>
                  <a:lnTo>
                    <a:pt x="55540" y="3753"/>
                  </a:lnTo>
                  <a:lnTo>
                    <a:pt x="54602" y="3753"/>
                  </a:lnTo>
                  <a:lnTo>
                    <a:pt x="54602" y="2815"/>
                  </a:lnTo>
                  <a:lnTo>
                    <a:pt x="52714" y="2815"/>
                  </a:lnTo>
                  <a:lnTo>
                    <a:pt x="52714" y="1877"/>
                  </a:lnTo>
                  <a:lnTo>
                    <a:pt x="51776" y="1877"/>
                  </a:lnTo>
                  <a:lnTo>
                    <a:pt x="51776" y="939"/>
                  </a:lnTo>
                  <a:lnTo>
                    <a:pt x="50838" y="939"/>
                  </a:lnTo>
                  <a:lnTo>
                    <a:pt x="50838" y="1877"/>
                  </a:lnTo>
                  <a:lnTo>
                    <a:pt x="49887" y="1877"/>
                  </a:lnTo>
                  <a:lnTo>
                    <a:pt x="49887" y="939"/>
                  </a:lnTo>
                  <a:lnTo>
                    <a:pt x="48949" y="939"/>
                  </a:lnTo>
                  <a:lnTo>
                    <a:pt x="48949" y="1877"/>
                  </a:lnTo>
                  <a:lnTo>
                    <a:pt x="48011" y="1877"/>
                  </a:lnTo>
                  <a:lnTo>
                    <a:pt x="48011" y="939"/>
                  </a:lnTo>
                  <a:lnTo>
                    <a:pt x="47073" y="939"/>
                  </a:lnTo>
                  <a:lnTo>
                    <a:pt x="47073" y="1877"/>
                  </a:lnTo>
                  <a:lnTo>
                    <a:pt x="45185" y="1877"/>
                  </a:lnTo>
                  <a:lnTo>
                    <a:pt x="45185" y="2815"/>
                  </a:lnTo>
                  <a:lnTo>
                    <a:pt x="44247" y="2815"/>
                  </a:lnTo>
                  <a:lnTo>
                    <a:pt x="44247" y="3753"/>
                  </a:lnTo>
                  <a:lnTo>
                    <a:pt x="43309" y="3753"/>
                  </a:lnTo>
                  <a:lnTo>
                    <a:pt x="43309" y="5629"/>
                  </a:lnTo>
                  <a:lnTo>
                    <a:pt x="42359" y="5629"/>
                  </a:lnTo>
                  <a:lnTo>
                    <a:pt x="42359" y="6567"/>
                  </a:lnTo>
                  <a:lnTo>
                    <a:pt x="41421" y="6567"/>
                  </a:lnTo>
                  <a:lnTo>
                    <a:pt x="41421" y="5629"/>
                  </a:lnTo>
                  <a:lnTo>
                    <a:pt x="40482" y="5629"/>
                  </a:lnTo>
                  <a:lnTo>
                    <a:pt x="40482" y="4691"/>
                  </a:lnTo>
                  <a:lnTo>
                    <a:pt x="41421" y="4691"/>
                  </a:lnTo>
                  <a:lnTo>
                    <a:pt x="41421" y="3753"/>
                  </a:lnTo>
                  <a:lnTo>
                    <a:pt x="42359" y="3753"/>
                  </a:lnTo>
                  <a:lnTo>
                    <a:pt x="42359" y="1877"/>
                  </a:lnTo>
                  <a:lnTo>
                    <a:pt x="45185" y="1877"/>
                  </a:lnTo>
                  <a:lnTo>
                    <a:pt x="45185" y="939"/>
                  </a:lnTo>
                  <a:lnTo>
                    <a:pt x="43309" y="939"/>
                  </a:lnTo>
                  <a:lnTo>
                    <a:pt x="43309" y="1"/>
                  </a:lnTo>
                  <a:lnTo>
                    <a:pt x="42359" y="1"/>
                  </a:lnTo>
                  <a:lnTo>
                    <a:pt x="42359" y="939"/>
                  </a:lnTo>
                  <a:lnTo>
                    <a:pt x="41421" y="939"/>
                  </a:lnTo>
                  <a:lnTo>
                    <a:pt x="41421" y="2815"/>
                  </a:lnTo>
                  <a:lnTo>
                    <a:pt x="39544" y="2815"/>
                  </a:lnTo>
                  <a:lnTo>
                    <a:pt x="39544" y="939"/>
                  </a:lnTo>
                  <a:lnTo>
                    <a:pt x="37657" y="939"/>
                  </a:lnTo>
                  <a:lnTo>
                    <a:pt x="37657" y="1"/>
                  </a:lnTo>
                  <a:lnTo>
                    <a:pt x="36719" y="1"/>
                  </a:lnTo>
                  <a:lnTo>
                    <a:pt x="36719" y="1877"/>
                  </a:lnTo>
                  <a:lnTo>
                    <a:pt x="38595" y="1877"/>
                  </a:lnTo>
                  <a:lnTo>
                    <a:pt x="38595" y="2815"/>
                  </a:lnTo>
                  <a:lnTo>
                    <a:pt x="37657" y="2815"/>
                  </a:lnTo>
                  <a:lnTo>
                    <a:pt x="37657" y="3753"/>
                  </a:lnTo>
                  <a:lnTo>
                    <a:pt x="36719" y="3753"/>
                  </a:lnTo>
                  <a:lnTo>
                    <a:pt x="36719" y="1877"/>
                  </a:lnTo>
                  <a:lnTo>
                    <a:pt x="34830" y="1877"/>
                  </a:lnTo>
                  <a:lnTo>
                    <a:pt x="34830" y="2815"/>
                  </a:lnTo>
                  <a:lnTo>
                    <a:pt x="33892" y="2815"/>
                  </a:lnTo>
                  <a:lnTo>
                    <a:pt x="33892" y="1877"/>
                  </a:lnTo>
                  <a:lnTo>
                    <a:pt x="32954" y="1877"/>
                  </a:lnTo>
                  <a:lnTo>
                    <a:pt x="32954" y="939"/>
                  </a:lnTo>
                  <a:lnTo>
                    <a:pt x="32004" y="939"/>
                  </a:lnTo>
                  <a:lnTo>
                    <a:pt x="32004" y="2815"/>
                  </a:lnTo>
                  <a:lnTo>
                    <a:pt x="30128" y="2815"/>
                  </a:lnTo>
                  <a:lnTo>
                    <a:pt x="30128" y="1877"/>
                  </a:lnTo>
                  <a:lnTo>
                    <a:pt x="29190" y="1877"/>
                  </a:lnTo>
                  <a:lnTo>
                    <a:pt x="29190" y="2815"/>
                  </a:lnTo>
                  <a:lnTo>
                    <a:pt x="28239" y="2815"/>
                  </a:lnTo>
                  <a:lnTo>
                    <a:pt x="28239" y="1877"/>
                  </a:lnTo>
                  <a:lnTo>
                    <a:pt x="27301" y="1877"/>
                  </a:lnTo>
                  <a:lnTo>
                    <a:pt x="27301" y="2815"/>
                  </a:lnTo>
                  <a:lnTo>
                    <a:pt x="26363" y="2815"/>
                  </a:lnTo>
                  <a:lnTo>
                    <a:pt x="26363" y="3753"/>
                  </a:lnTo>
                  <a:lnTo>
                    <a:pt x="28239" y="3753"/>
                  </a:lnTo>
                  <a:lnTo>
                    <a:pt x="28239" y="4691"/>
                  </a:lnTo>
                  <a:lnTo>
                    <a:pt x="29190" y="4691"/>
                  </a:lnTo>
                  <a:lnTo>
                    <a:pt x="29190" y="5629"/>
                  </a:lnTo>
                  <a:lnTo>
                    <a:pt x="25413" y="5629"/>
                  </a:lnTo>
                  <a:lnTo>
                    <a:pt x="25413" y="4691"/>
                  </a:lnTo>
                  <a:lnTo>
                    <a:pt x="26363" y="4691"/>
                  </a:lnTo>
                  <a:lnTo>
                    <a:pt x="26363" y="3753"/>
                  </a:lnTo>
                  <a:lnTo>
                    <a:pt x="25413" y="3753"/>
                  </a:lnTo>
                  <a:lnTo>
                    <a:pt x="25413" y="2815"/>
                  </a:lnTo>
                  <a:lnTo>
                    <a:pt x="23537" y="2815"/>
                  </a:lnTo>
                  <a:lnTo>
                    <a:pt x="23537" y="1877"/>
                  </a:lnTo>
                  <a:lnTo>
                    <a:pt x="22599" y="1877"/>
                  </a:lnTo>
                  <a:lnTo>
                    <a:pt x="22599" y="939"/>
                  </a:lnTo>
                  <a:lnTo>
                    <a:pt x="21648" y="939"/>
                  </a:lnTo>
                  <a:lnTo>
                    <a:pt x="21648" y="1877"/>
                  </a:lnTo>
                  <a:lnTo>
                    <a:pt x="20710" y="1877"/>
                  </a:lnTo>
                  <a:lnTo>
                    <a:pt x="20710" y="939"/>
                  </a:lnTo>
                  <a:lnTo>
                    <a:pt x="19772" y="939"/>
                  </a:lnTo>
                  <a:lnTo>
                    <a:pt x="19772" y="1877"/>
                  </a:lnTo>
                  <a:lnTo>
                    <a:pt x="18834" y="1877"/>
                  </a:lnTo>
                  <a:lnTo>
                    <a:pt x="18834" y="939"/>
                  </a:lnTo>
                  <a:lnTo>
                    <a:pt x="17884" y="939"/>
                  </a:lnTo>
                  <a:lnTo>
                    <a:pt x="17884" y="1877"/>
                  </a:lnTo>
                  <a:lnTo>
                    <a:pt x="16008" y="1877"/>
                  </a:lnTo>
                  <a:lnTo>
                    <a:pt x="16008" y="2815"/>
                  </a:lnTo>
                  <a:lnTo>
                    <a:pt x="15070" y="2815"/>
                  </a:lnTo>
                  <a:lnTo>
                    <a:pt x="15070" y="3753"/>
                  </a:lnTo>
                  <a:lnTo>
                    <a:pt x="14120" y="3753"/>
                  </a:lnTo>
                  <a:lnTo>
                    <a:pt x="14120" y="5629"/>
                  </a:lnTo>
                  <a:lnTo>
                    <a:pt x="13181" y="5629"/>
                  </a:lnTo>
                  <a:lnTo>
                    <a:pt x="13181" y="6567"/>
                  </a:lnTo>
                  <a:lnTo>
                    <a:pt x="12243" y="6567"/>
                  </a:lnTo>
                  <a:lnTo>
                    <a:pt x="12243" y="5629"/>
                  </a:lnTo>
                  <a:lnTo>
                    <a:pt x="11294" y="5629"/>
                  </a:lnTo>
                  <a:lnTo>
                    <a:pt x="11294" y="4691"/>
                  </a:lnTo>
                  <a:lnTo>
                    <a:pt x="12243" y="4691"/>
                  </a:lnTo>
                  <a:lnTo>
                    <a:pt x="12243" y="3753"/>
                  </a:lnTo>
                  <a:lnTo>
                    <a:pt x="13181" y="3753"/>
                  </a:lnTo>
                  <a:lnTo>
                    <a:pt x="13181" y="1877"/>
                  </a:lnTo>
                  <a:lnTo>
                    <a:pt x="16008" y="1877"/>
                  </a:lnTo>
                  <a:lnTo>
                    <a:pt x="16008" y="939"/>
                  </a:lnTo>
                  <a:lnTo>
                    <a:pt x="14120" y="939"/>
                  </a:lnTo>
                  <a:lnTo>
                    <a:pt x="14120" y="1"/>
                  </a:lnTo>
                  <a:lnTo>
                    <a:pt x="13181" y="1"/>
                  </a:lnTo>
                  <a:lnTo>
                    <a:pt x="13181" y="939"/>
                  </a:lnTo>
                  <a:lnTo>
                    <a:pt x="12243" y="939"/>
                  </a:lnTo>
                  <a:lnTo>
                    <a:pt x="12243" y="2815"/>
                  </a:lnTo>
                  <a:lnTo>
                    <a:pt x="10356" y="2815"/>
                  </a:lnTo>
                  <a:lnTo>
                    <a:pt x="10356" y="939"/>
                  </a:lnTo>
                  <a:lnTo>
                    <a:pt x="8479" y="939"/>
                  </a:lnTo>
                  <a:lnTo>
                    <a:pt x="84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2"/>
            <p:cNvSpPr/>
            <p:nvPr/>
          </p:nvSpPr>
          <p:spPr>
            <a:xfrm>
              <a:off x="895664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2"/>
            <p:cNvSpPr/>
            <p:nvPr/>
          </p:nvSpPr>
          <p:spPr>
            <a:xfrm>
              <a:off x="8477098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2"/>
            <p:cNvSpPr/>
            <p:nvPr/>
          </p:nvSpPr>
          <p:spPr>
            <a:xfrm>
              <a:off x="159937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2"/>
            <p:cNvSpPr/>
            <p:nvPr/>
          </p:nvSpPr>
          <p:spPr>
            <a:xfrm>
              <a:off x="1493067" y="4933630"/>
              <a:ext cx="106365" cy="53239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2"/>
            <p:cNvSpPr/>
            <p:nvPr/>
          </p:nvSpPr>
          <p:spPr>
            <a:xfrm>
              <a:off x="1439318" y="4986812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2"/>
            <p:cNvSpPr/>
            <p:nvPr/>
          </p:nvSpPr>
          <p:spPr>
            <a:xfrm>
              <a:off x="1439318" y="4721128"/>
              <a:ext cx="53806" cy="10630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2"/>
            <p:cNvSpPr/>
            <p:nvPr/>
          </p:nvSpPr>
          <p:spPr>
            <a:xfrm>
              <a:off x="1119828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2"/>
            <p:cNvSpPr/>
            <p:nvPr/>
          </p:nvSpPr>
          <p:spPr>
            <a:xfrm>
              <a:off x="11729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2"/>
            <p:cNvSpPr/>
            <p:nvPr/>
          </p:nvSpPr>
          <p:spPr>
            <a:xfrm>
              <a:off x="799659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2"/>
            <p:cNvSpPr/>
            <p:nvPr/>
          </p:nvSpPr>
          <p:spPr>
            <a:xfrm>
              <a:off x="693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2"/>
            <p:cNvSpPr/>
            <p:nvPr/>
          </p:nvSpPr>
          <p:spPr>
            <a:xfrm>
              <a:off x="4802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2"/>
            <p:cNvSpPr/>
            <p:nvPr/>
          </p:nvSpPr>
          <p:spPr>
            <a:xfrm>
              <a:off x="426364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2"/>
            <p:cNvSpPr/>
            <p:nvPr/>
          </p:nvSpPr>
          <p:spPr>
            <a:xfrm>
              <a:off x="213182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2"/>
            <p:cNvSpPr/>
            <p:nvPr/>
          </p:nvSpPr>
          <p:spPr>
            <a:xfrm>
              <a:off x="0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2"/>
            <p:cNvSpPr/>
            <p:nvPr/>
          </p:nvSpPr>
          <p:spPr>
            <a:xfrm>
              <a:off x="325255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2"/>
            <p:cNvSpPr/>
            <p:nvPr/>
          </p:nvSpPr>
          <p:spPr>
            <a:xfrm>
              <a:off x="3145623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2"/>
            <p:cNvSpPr/>
            <p:nvPr/>
          </p:nvSpPr>
          <p:spPr>
            <a:xfrm>
              <a:off x="30924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2"/>
            <p:cNvSpPr/>
            <p:nvPr/>
          </p:nvSpPr>
          <p:spPr>
            <a:xfrm>
              <a:off x="30924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2"/>
            <p:cNvSpPr/>
            <p:nvPr/>
          </p:nvSpPr>
          <p:spPr>
            <a:xfrm>
              <a:off x="2772328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2"/>
            <p:cNvSpPr/>
            <p:nvPr/>
          </p:nvSpPr>
          <p:spPr>
            <a:xfrm>
              <a:off x="28254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2"/>
            <p:cNvSpPr/>
            <p:nvPr/>
          </p:nvSpPr>
          <p:spPr>
            <a:xfrm>
              <a:off x="24528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2"/>
            <p:cNvSpPr/>
            <p:nvPr/>
          </p:nvSpPr>
          <p:spPr>
            <a:xfrm>
              <a:off x="23459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2"/>
            <p:cNvSpPr/>
            <p:nvPr/>
          </p:nvSpPr>
          <p:spPr>
            <a:xfrm>
              <a:off x="21327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2"/>
            <p:cNvSpPr/>
            <p:nvPr/>
          </p:nvSpPr>
          <p:spPr>
            <a:xfrm>
              <a:off x="207960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2"/>
            <p:cNvSpPr/>
            <p:nvPr/>
          </p:nvSpPr>
          <p:spPr>
            <a:xfrm>
              <a:off x="18663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2"/>
            <p:cNvSpPr/>
            <p:nvPr/>
          </p:nvSpPr>
          <p:spPr>
            <a:xfrm>
              <a:off x="15462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2"/>
            <p:cNvSpPr/>
            <p:nvPr/>
          </p:nvSpPr>
          <p:spPr>
            <a:xfrm>
              <a:off x="49051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2"/>
            <p:cNvSpPr/>
            <p:nvPr/>
          </p:nvSpPr>
          <p:spPr>
            <a:xfrm>
              <a:off x="4798124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2"/>
            <p:cNvSpPr/>
            <p:nvPr/>
          </p:nvSpPr>
          <p:spPr>
            <a:xfrm>
              <a:off x="47449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2"/>
            <p:cNvSpPr/>
            <p:nvPr/>
          </p:nvSpPr>
          <p:spPr>
            <a:xfrm>
              <a:off x="47449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2"/>
            <p:cNvSpPr/>
            <p:nvPr/>
          </p:nvSpPr>
          <p:spPr>
            <a:xfrm>
              <a:off x="4424829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2"/>
            <p:cNvSpPr/>
            <p:nvPr/>
          </p:nvSpPr>
          <p:spPr>
            <a:xfrm>
              <a:off x="4478690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2"/>
            <p:cNvSpPr/>
            <p:nvPr/>
          </p:nvSpPr>
          <p:spPr>
            <a:xfrm>
              <a:off x="41053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2"/>
            <p:cNvSpPr/>
            <p:nvPr/>
          </p:nvSpPr>
          <p:spPr>
            <a:xfrm>
              <a:off x="3998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2"/>
            <p:cNvSpPr/>
            <p:nvPr/>
          </p:nvSpPr>
          <p:spPr>
            <a:xfrm>
              <a:off x="378522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2"/>
            <p:cNvSpPr/>
            <p:nvPr/>
          </p:nvSpPr>
          <p:spPr>
            <a:xfrm>
              <a:off x="3732100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2"/>
            <p:cNvSpPr/>
            <p:nvPr/>
          </p:nvSpPr>
          <p:spPr>
            <a:xfrm>
              <a:off x="35188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2"/>
            <p:cNvSpPr/>
            <p:nvPr/>
          </p:nvSpPr>
          <p:spPr>
            <a:xfrm>
              <a:off x="31987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2"/>
            <p:cNvSpPr/>
            <p:nvPr/>
          </p:nvSpPr>
          <p:spPr>
            <a:xfrm>
              <a:off x="65576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2"/>
            <p:cNvSpPr/>
            <p:nvPr/>
          </p:nvSpPr>
          <p:spPr>
            <a:xfrm>
              <a:off x="6451360" y="4933630"/>
              <a:ext cx="106309" cy="53239"/>
            </a:xfrm>
            <a:custGeom>
              <a:avLst/>
              <a:gdLst/>
              <a:ahLst/>
              <a:cxnLst/>
              <a:rect l="l" t="t" r="r" b="b"/>
              <a:pathLst>
                <a:path w="1877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2"/>
            <p:cNvSpPr/>
            <p:nvPr/>
          </p:nvSpPr>
          <p:spPr>
            <a:xfrm>
              <a:off x="6397498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2"/>
            <p:cNvSpPr/>
            <p:nvPr/>
          </p:nvSpPr>
          <p:spPr>
            <a:xfrm>
              <a:off x="6397498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2"/>
            <p:cNvSpPr/>
            <p:nvPr/>
          </p:nvSpPr>
          <p:spPr>
            <a:xfrm>
              <a:off x="6078065" y="4721128"/>
              <a:ext cx="319492" cy="159435"/>
            </a:xfrm>
            <a:custGeom>
              <a:avLst/>
              <a:gdLst/>
              <a:ahLst/>
              <a:cxnLst/>
              <a:rect l="l" t="t" r="r" b="b"/>
              <a:pathLst>
                <a:path w="5641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40" y="2815"/>
                  </a:lnTo>
                  <a:lnTo>
                    <a:pt x="5640" y="1877"/>
                  </a:lnTo>
                  <a:lnTo>
                    <a:pt x="4702" y="1877"/>
                  </a:lnTo>
                  <a:lnTo>
                    <a:pt x="4702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2"/>
            <p:cNvSpPr/>
            <p:nvPr/>
          </p:nvSpPr>
          <p:spPr>
            <a:xfrm>
              <a:off x="61311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2"/>
            <p:cNvSpPr/>
            <p:nvPr/>
          </p:nvSpPr>
          <p:spPr>
            <a:xfrm>
              <a:off x="57578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2"/>
            <p:cNvSpPr/>
            <p:nvPr/>
          </p:nvSpPr>
          <p:spPr>
            <a:xfrm>
              <a:off x="56516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2"/>
            <p:cNvSpPr/>
            <p:nvPr/>
          </p:nvSpPr>
          <p:spPr>
            <a:xfrm>
              <a:off x="54384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2"/>
            <p:cNvSpPr/>
            <p:nvPr/>
          </p:nvSpPr>
          <p:spPr>
            <a:xfrm>
              <a:off x="5384601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2"/>
            <p:cNvSpPr/>
            <p:nvPr/>
          </p:nvSpPr>
          <p:spPr>
            <a:xfrm>
              <a:off x="5171419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2"/>
            <p:cNvSpPr/>
            <p:nvPr/>
          </p:nvSpPr>
          <p:spPr>
            <a:xfrm>
              <a:off x="4851929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2"/>
            <p:cNvSpPr/>
            <p:nvPr/>
          </p:nvSpPr>
          <p:spPr>
            <a:xfrm>
              <a:off x="8210734" y="4986812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2"/>
            <p:cNvSpPr/>
            <p:nvPr/>
          </p:nvSpPr>
          <p:spPr>
            <a:xfrm>
              <a:off x="8103860" y="4933630"/>
              <a:ext cx="106932" cy="53239"/>
            </a:xfrm>
            <a:custGeom>
              <a:avLst/>
              <a:gdLst/>
              <a:ahLst/>
              <a:cxnLst/>
              <a:rect l="l" t="t" r="r" b="b"/>
              <a:pathLst>
                <a:path w="1888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2"/>
            <p:cNvSpPr/>
            <p:nvPr/>
          </p:nvSpPr>
          <p:spPr>
            <a:xfrm>
              <a:off x="805073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2"/>
            <p:cNvSpPr/>
            <p:nvPr/>
          </p:nvSpPr>
          <p:spPr>
            <a:xfrm>
              <a:off x="8050734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7730565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877"/>
                  </a:lnTo>
                  <a:lnTo>
                    <a:pt x="1888" y="1877"/>
                  </a:lnTo>
                  <a:lnTo>
                    <a:pt x="1888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77836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50" y="1"/>
                  </a:moveTo>
                  <a:lnTo>
                    <a:pt x="950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2"/>
            <p:cNvSpPr/>
            <p:nvPr/>
          </p:nvSpPr>
          <p:spPr>
            <a:xfrm>
              <a:off x="74103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77" y="1877"/>
                  </a:lnTo>
                  <a:lnTo>
                    <a:pt x="3777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2"/>
            <p:cNvSpPr/>
            <p:nvPr/>
          </p:nvSpPr>
          <p:spPr>
            <a:xfrm>
              <a:off x="73041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2"/>
            <p:cNvSpPr/>
            <p:nvPr/>
          </p:nvSpPr>
          <p:spPr>
            <a:xfrm>
              <a:off x="70909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2"/>
            <p:cNvSpPr/>
            <p:nvPr/>
          </p:nvSpPr>
          <p:spPr>
            <a:xfrm>
              <a:off x="703778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2"/>
            <p:cNvSpPr/>
            <p:nvPr/>
          </p:nvSpPr>
          <p:spPr>
            <a:xfrm>
              <a:off x="68245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2"/>
            <p:cNvSpPr/>
            <p:nvPr/>
          </p:nvSpPr>
          <p:spPr>
            <a:xfrm>
              <a:off x="65044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76" y="2815"/>
                  </a:lnTo>
                  <a:lnTo>
                    <a:pt x="1876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02" y="2815"/>
                  </a:lnTo>
                  <a:lnTo>
                    <a:pt x="4702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9063575" y="4721128"/>
              <a:ext cx="80425" cy="53183"/>
            </a:xfrm>
            <a:custGeom>
              <a:avLst/>
              <a:gdLst/>
              <a:ahLst/>
              <a:cxnLst/>
              <a:rect l="l" t="t" r="r" b="b"/>
              <a:pathLst>
                <a:path w="142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420" y="93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8956645" y="4827379"/>
              <a:ext cx="187357" cy="159491"/>
            </a:xfrm>
            <a:custGeom>
              <a:avLst/>
              <a:gdLst/>
              <a:ahLst/>
              <a:cxnLst/>
              <a:rect l="l" t="t" r="r" b="b"/>
              <a:pathLst>
                <a:path w="3308" h="2816" extrusionOk="0">
                  <a:moveTo>
                    <a:pt x="950" y="1"/>
                  </a:moveTo>
                  <a:lnTo>
                    <a:pt x="950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308" y="93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874340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90" y="939"/>
                  </a:lnTo>
                  <a:lnTo>
                    <a:pt x="1890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8690280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2"/>
            <p:cNvSpPr/>
            <p:nvPr/>
          </p:nvSpPr>
          <p:spPr>
            <a:xfrm>
              <a:off x="84770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2"/>
            <p:cNvSpPr/>
            <p:nvPr/>
          </p:nvSpPr>
          <p:spPr>
            <a:xfrm>
              <a:off x="81569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2815"/>
                  </a:lnTo>
                  <a:lnTo>
                    <a:pt x="1888" y="2815"/>
                  </a:lnTo>
                  <a:lnTo>
                    <a:pt x="1888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5" name="Google Shape;3125;p22"/>
          <p:cNvGrpSpPr/>
          <p:nvPr/>
        </p:nvGrpSpPr>
        <p:grpSpPr>
          <a:xfrm>
            <a:off x="77519" y="76775"/>
            <a:ext cx="8988316" cy="4989522"/>
            <a:chOff x="836356" y="408591"/>
            <a:chExt cx="7693500" cy="4326300"/>
          </a:xfrm>
        </p:grpSpPr>
        <p:sp>
          <p:nvSpPr>
            <p:cNvPr id="3126" name="Google Shape;3126;p22"/>
            <p:cNvSpPr/>
            <p:nvPr/>
          </p:nvSpPr>
          <p:spPr>
            <a:xfrm>
              <a:off x="836356" y="408591"/>
              <a:ext cx="7693500" cy="43263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894297" y="467266"/>
              <a:ext cx="7583400" cy="42009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47625" dir="282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8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p26"/>
          <p:cNvSpPr/>
          <p:nvPr/>
        </p:nvSpPr>
        <p:spPr>
          <a:xfrm>
            <a:off x="2379471" y="3517104"/>
            <a:ext cx="4396519" cy="479218"/>
          </a:xfrm>
          <a:custGeom>
            <a:avLst/>
            <a:gdLst/>
            <a:ahLst/>
            <a:cxnLst/>
            <a:rect l="l" t="t" r="r" b="b"/>
            <a:pathLst>
              <a:path w="65223" h="7109" extrusionOk="0">
                <a:moveTo>
                  <a:pt x="782" y="1"/>
                </a:moveTo>
                <a:lnTo>
                  <a:pt x="782" y="758"/>
                </a:lnTo>
                <a:lnTo>
                  <a:pt x="0" y="758"/>
                </a:lnTo>
                <a:lnTo>
                  <a:pt x="0" y="6351"/>
                </a:lnTo>
                <a:lnTo>
                  <a:pt x="782" y="6351"/>
                </a:lnTo>
                <a:lnTo>
                  <a:pt x="782" y="7108"/>
                </a:lnTo>
                <a:lnTo>
                  <a:pt x="64440" y="7108"/>
                </a:lnTo>
                <a:lnTo>
                  <a:pt x="64440" y="6351"/>
                </a:lnTo>
                <a:lnTo>
                  <a:pt x="65222" y="6351"/>
                </a:lnTo>
                <a:lnTo>
                  <a:pt x="65222" y="758"/>
                </a:lnTo>
                <a:lnTo>
                  <a:pt x="64440" y="758"/>
                </a:lnTo>
                <a:lnTo>
                  <a:pt x="64440" y="1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0" name="Google Shape;3360;p26"/>
          <p:cNvSpPr txBox="1">
            <a:spLocks noGrp="1"/>
          </p:cNvSpPr>
          <p:nvPr>
            <p:ph type="ctrTitle"/>
          </p:nvPr>
        </p:nvSpPr>
        <p:spPr>
          <a:xfrm>
            <a:off x="2166525" y="842818"/>
            <a:ext cx="5241686" cy="23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ObstacleOutrun</a:t>
            </a:r>
            <a:endParaRPr dirty="0"/>
          </a:p>
        </p:txBody>
      </p:sp>
      <p:sp>
        <p:nvSpPr>
          <p:cNvPr id="3361" name="Google Shape;3361;p26"/>
          <p:cNvSpPr txBox="1">
            <a:spLocks noGrp="1"/>
          </p:cNvSpPr>
          <p:nvPr>
            <p:ph type="subTitle" idx="1"/>
          </p:nvPr>
        </p:nvSpPr>
        <p:spPr>
          <a:xfrm>
            <a:off x="2470179" y="3567587"/>
            <a:ext cx="42294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the </a:t>
            </a:r>
            <a:r>
              <a:rPr lang="en-US" dirty="0"/>
              <a:t>intermediate presentation</a:t>
            </a:r>
            <a:r>
              <a:rPr lang="en" dirty="0"/>
              <a:t> of our game</a:t>
            </a:r>
          </a:p>
        </p:txBody>
      </p:sp>
      <p:grpSp>
        <p:nvGrpSpPr>
          <p:cNvPr id="3362" name="Google Shape;3362;p26"/>
          <p:cNvGrpSpPr/>
          <p:nvPr/>
        </p:nvGrpSpPr>
        <p:grpSpPr>
          <a:xfrm>
            <a:off x="7192584" y="1397899"/>
            <a:ext cx="513383" cy="536624"/>
            <a:chOff x="7336521" y="1612850"/>
            <a:chExt cx="627992" cy="656501"/>
          </a:xfrm>
        </p:grpSpPr>
        <p:sp>
          <p:nvSpPr>
            <p:cNvPr id="3363" name="Google Shape;3363;p26"/>
            <p:cNvSpPr/>
            <p:nvPr/>
          </p:nvSpPr>
          <p:spPr>
            <a:xfrm>
              <a:off x="7543841" y="1687175"/>
              <a:ext cx="38994" cy="38851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494" y="0"/>
                  </a:moveTo>
                  <a:lnTo>
                    <a:pt x="0" y="48"/>
                  </a:lnTo>
                  <a:lnTo>
                    <a:pt x="37" y="541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6"/>
            <p:cNvSpPr/>
            <p:nvPr/>
          </p:nvSpPr>
          <p:spPr>
            <a:xfrm>
              <a:off x="7510161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48"/>
                  </a:lnTo>
                  <a:lnTo>
                    <a:pt x="49" y="542"/>
                  </a:lnTo>
                  <a:lnTo>
                    <a:pt x="54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6"/>
            <p:cNvSpPr/>
            <p:nvPr/>
          </p:nvSpPr>
          <p:spPr>
            <a:xfrm>
              <a:off x="7477343" y="176487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1"/>
                  </a:moveTo>
                  <a:lnTo>
                    <a:pt x="1" y="49"/>
                  </a:lnTo>
                  <a:lnTo>
                    <a:pt x="49" y="541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6"/>
            <p:cNvSpPr/>
            <p:nvPr/>
          </p:nvSpPr>
          <p:spPr>
            <a:xfrm>
              <a:off x="7444526" y="1803724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506" y="0"/>
                  </a:moveTo>
                  <a:lnTo>
                    <a:pt x="1" y="49"/>
                  </a:lnTo>
                  <a:lnTo>
                    <a:pt x="36" y="542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6"/>
            <p:cNvSpPr/>
            <p:nvPr/>
          </p:nvSpPr>
          <p:spPr>
            <a:xfrm>
              <a:off x="7411708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93" y="0"/>
                  </a:moveTo>
                  <a:lnTo>
                    <a:pt x="1" y="48"/>
                  </a:lnTo>
                  <a:lnTo>
                    <a:pt x="36" y="541"/>
                  </a:lnTo>
                  <a:lnTo>
                    <a:pt x="542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6"/>
            <p:cNvSpPr/>
            <p:nvPr/>
          </p:nvSpPr>
          <p:spPr>
            <a:xfrm>
              <a:off x="7372858" y="1651700"/>
              <a:ext cx="206461" cy="233247"/>
            </a:xfrm>
            <a:custGeom>
              <a:avLst/>
              <a:gdLst/>
              <a:ahLst/>
              <a:cxnLst/>
              <a:rect l="l" t="t" r="r" b="b"/>
              <a:pathLst>
                <a:path w="2875" h="3248" extrusionOk="0">
                  <a:moveTo>
                    <a:pt x="2838" y="1"/>
                  </a:moveTo>
                  <a:lnTo>
                    <a:pt x="2333" y="37"/>
                  </a:lnTo>
                  <a:lnTo>
                    <a:pt x="1841" y="85"/>
                  </a:lnTo>
                  <a:lnTo>
                    <a:pt x="1876" y="578"/>
                  </a:lnTo>
                  <a:lnTo>
                    <a:pt x="1371" y="626"/>
                  </a:lnTo>
                  <a:lnTo>
                    <a:pt x="1419" y="1120"/>
                  </a:lnTo>
                  <a:lnTo>
                    <a:pt x="914" y="1168"/>
                  </a:lnTo>
                  <a:lnTo>
                    <a:pt x="962" y="1660"/>
                  </a:lnTo>
                  <a:lnTo>
                    <a:pt x="457" y="1709"/>
                  </a:lnTo>
                  <a:lnTo>
                    <a:pt x="494" y="2202"/>
                  </a:lnTo>
                  <a:lnTo>
                    <a:pt x="0" y="2250"/>
                  </a:lnTo>
                  <a:lnTo>
                    <a:pt x="37" y="2743"/>
                  </a:lnTo>
                  <a:lnTo>
                    <a:pt x="85" y="3248"/>
                  </a:lnTo>
                  <a:lnTo>
                    <a:pt x="577" y="3200"/>
                  </a:lnTo>
                  <a:lnTo>
                    <a:pt x="542" y="2707"/>
                  </a:lnTo>
                  <a:lnTo>
                    <a:pt x="1034" y="2659"/>
                  </a:lnTo>
                  <a:lnTo>
                    <a:pt x="999" y="2166"/>
                  </a:lnTo>
                  <a:lnTo>
                    <a:pt x="1504" y="2117"/>
                  </a:lnTo>
                  <a:lnTo>
                    <a:pt x="1456" y="1625"/>
                  </a:lnTo>
                  <a:lnTo>
                    <a:pt x="1961" y="1577"/>
                  </a:lnTo>
                  <a:lnTo>
                    <a:pt x="1913" y="1083"/>
                  </a:lnTo>
                  <a:lnTo>
                    <a:pt x="2418" y="1035"/>
                  </a:lnTo>
                  <a:lnTo>
                    <a:pt x="2381" y="542"/>
                  </a:lnTo>
                  <a:lnTo>
                    <a:pt x="2875" y="494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6"/>
            <p:cNvSpPr/>
            <p:nvPr/>
          </p:nvSpPr>
          <p:spPr>
            <a:xfrm>
              <a:off x="7501544" y="1612850"/>
              <a:ext cx="116624" cy="110663"/>
            </a:xfrm>
            <a:custGeom>
              <a:avLst/>
              <a:gdLst/>
              <a:ahLst/>
              <a:cxnLst/>
              <a:rect l="l" t="t" r="r" b="b"/>
              <a:pathLst>
                <a:path w="1624" h="1541" extrusionOk="0">
                  <a:moveTo>
                    <a:pt x="1503" y="1"/>
                  </a:moveTo>
                  <a:lnTo>
                    <a:pt x="998" y="37"/>
                  </a:lnTo>
                  <a:lnTo>
                    <a:pt x="506" y="73"/>
                  </a:lnTo>
                  <a:lnTo>
                    <a:pt x="1" y="121"/>
                  </a:lnTo>
                  <a:lnTo>
                    <a:pt x="49" y="626"/>
                  </a:lnTo>
                  <a:lnTo>
                    <a:pt x="541" y="578"/>
                  </a:lnTo>
                  <a:lnTo>
                    <a:pt x="1046" y="542"/>
                  </a:lnTo>
                  <a:lnTo>
                    <a:pt x="1083" y="1035"/>
                  </a:lnTo>
                  <a:lnTo>
                    <a:pt x="1131" y="1540"/>
                  </a:lnTo>
                  <a:lnTo>
                    <a:pt x="1624" y="1504"/>
                  </a:lnTo>
                  <a:lnTo>
                    <a:pt x="1588" y="999"/>
                  </a:lnTo>
                  <a:lnTo>
                    <a:pt x="1552" y="49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6"/>
            <p:cNvSpPr/>
            <p:nvPr/>
          </p:nvSpPr>
          <p:spPr>
            <a:xfrm>
              <a:off x="7546426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7" y="541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6"/>
            <p:cNvSpPr/>
            <p:nvPr/>
          </p:nvSpPr>
          <p:spPr>
            <a:xfrm>
              <a:off x="7513608" y="176228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0"/>
                  </a:moveTo>
                  <a:lnTo>
                    <a:pt x="1" y="37"/>
                  </a:lnTo>
                  <a:lnTo>
                    <a:pt x="37" y="542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6"/>
            <p:cNvSpPr/>
            <p:nvPr/>
          </p:nvSpPr>
          <p:spPr>
            <a:xfrm>
              <a:off x="7480790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1"/>
                  </a:moveTo>
                  <a:lnTo>
                    <a:pt x="1" y="36"/>
                  </a:lnTo>
                  <a:lnTo>
                    <a:pt x="37" y="542"/>
                  </a:lnTo>
                  <a:lnTo>
                    <a:pt x="542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6"/>
            <p:cNvSpPr/>
            <p:nvPr/>
          </p:nvSpPr>
          <p:spPr>
            <a:xfrm>
              <a:off x="7468726" y="16578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6" y="541"/>
                  </a:lnTo>
                  <a:lnTo>
                    <a:pt x="541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6"/>
            <p:cNvSpPr/>
            <p:nvPr/>
          </p:nvSpPr>
          <p:spPr>
            <a:xfrm>
              <a:off x="7447111" y="1839989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0" y="37"/>
                  </a:lnTo>
                  <a:lnTo>
                    <a:pt x="49" y="542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6"/>
            <p:cNvSpPr/>
            <p:nvPr/>
          </p:nvSpPr>
          <p:spPr>
            <a:xfrm>
              <a:off x="7435908" y="169665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0"/>
                  </a:moveTo>
                  <a:lnTo>
                    <a:pt x="1" y="37"/>
                  </a:lnTo>
                  <a:lnTo>
                    <a:pt x="36" y="542"/>
                  </a:lnTo>
                  <a:lnTo>
                    <a:pt x="541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6"/>
            <p:cNvSpPr/>
            <p:nvPr/>
          </p:nvSpPr>
          <p:spPr>
            <a:xfrm>
              <a:off x="7403091" y="17355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1"/>
                  </a:moveTo>
                  <a:lnTo>
                    <a:pt x="1" y="36"/>
                  </a:lnTo>
                  <a:lnTo>
                    <a:pt x="36" y="542"/>
                  </a:lnTo>
                  <a:lnTo>
                    <a:pt x="541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6"/>
            <p:cNvSpPr/>
            <p:nvPr/>
          </p:nvSpPr>
          <p:spPr>
            <a:xfrm>
              <a:off x="7336521" y="1813275"/>
              <a:ext cx="116767" cy="110591"/>
            </a:xfrm>
            <a:custGeom>
              <a:avLst/>
              <a:gdLst/>
              <a:ahLst/>
              <a:cxnLst/>
              <a:rect l="l" t="t" r="r" b="b"/>
              <a:pathLst>
                <a:path w="1626" h="1540" extrusionOk="0">
                  <a:moveTo>
                    <a:pt x="506" y="0"/>
                  </a:moveTo>
                  <a:lnTo>
                    <a:pt x="1" y="36"/>
                  </a:lnTo>
                  <a:lnTo>
                    <a:pt x="49" y="541"/>
                  </a:lnTo>
                  <a:lnTo>
                    <a:pt x="86" y="1035"/>
                  </a:lnTo>
                  <a:lnTo>
                    <a:pt x="121" y="1540"/>
                  </a:lnTo>
                  <a:lnTo>
                    <a:pt x="626" y="1492"/>
                  </a:lnTo>
                  <a:lnTo>
                    <a:pt x="1132" y="1455"/>
                  </a:lnTo>
                  <a:lnTo>
                    <a:pt x="1625" y="1419"/>
                  </a:lnTo>
                  <a:lnTo>
                    <a:pt x="1589" y="914"/>
                  </a:lnTo>
                  <a:lnTo>
                    <a:pt x="1083" y="950"/>
                  </a:lnTo>
                  <a:lnTo>
                    <a:pt x="591" y="998"/>
                  </a:lnTo>
                  <a:lnTo>
                    <a:pt x="543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6"/>
            <p:cNvSpPr/>
            <p:nvPr/>
          </p:nvSpPr>
          <p:spPr>
            <a:xfrm>
              <a:off x="7369339" y="177435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1" y="37"/>
                  </a:lnTo>
                  <a:lnTo>
                    <a:pt x="49" y="542"/>
                  </a:lnTo>
                  <a:lnTo>
                    <a:pt x="543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6"/>
            <p:cNvSpPr/>
            <p:nvPr/>
          </p:nvSpPr>
          <p:spPr>
            <a:xfrm>
              <a:off x="7839201" y="2174271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37" y="0"/>
                  </a:moveTo>
                  <a:lnTo>
                    <a:pt x="1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6"/>
            <p:cNvSpPr/>
            <p:nvPr/>
          </p:nvSpPr>
          <p:spPr>
            <a:xfrm>
              <a:off x="7789148" y="2178579"/>
              <a:ext cx="50125" cy="51059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25" y="0"/>
                  </a:moveTo>
                  <a:lnTo>
                    <a:pt x="0" y="385"/>
                  </a:lnTo>
                  <a:lnTo>
                    <a:pt x="373" y="710"/>
                  </a:lnTo>
                  <a:lnTo>
                    <a:pt x="698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6"/>
            <p:cNvSpPr/>
            <p:nvPr/>
          </p:nvSpPr>
          <p:spPr>
            <a:xfrm>
              <a:off x="7738162" y="2182888"/>
              <a:ext cx="51059" cy="50197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25" y="1"/>
                  </a:moveTo>
                  <a:lnTo>
                    <a:pt x="1" y="373"/>
                  </a:lnTo>
                  <a:lnTo>
                    <a:pt x="386" y="698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6"/>
            <p:cNvSpPr/>
            <p:nvPr/>
          </p:nvSpPr>
          <p:spPr>
            <a:xfrm>
              <a:off x="7687176" y="21863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6"/>
            <p:cNvSpPr/>
            <p:nvPr/>
          </p:nvSpPr>
          <p:spPr>
            <a:xfrm>
              <a:off x="7636262" y="2190644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0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10" y="3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6"/>
            <p:cNvSpPr/>
            <p:nvPr/>
          </p:nvSpPr>
          <p:spPr>
            <a:xfrm>
              <a:off x="7608615" y="2123285"/>
              <a:ext cx="304916" cy="95080"/>
            </a:xfrm>
            <a:custGeom>
              <a:avLst/>
              <a:gdLst/>
              <a:ahLst/>
              <a:cxnLst/>
              <a:rect l="l" t="t" r="r" b="b"/>
              <a:pathLst>
                <a:path w="4246" h="1324" extrusionOk="0">
                  <a:moveTo>
                    <a:pt x="3489" y="0"/>
                  </a:moveTo>
                  <a:lnTo>
                    <a:pt x="3164" y="385"/>
                  </a:lnTo>
                  <a:lnTo>
                    <a:pt x="2779" y="61"/>
                  </a:lnTo>
                  <a:lnTo>
                    <a:pt x="2454" y="446"/>
                  </a:lnTo>
                  <a:lnTo>
                    <a:pt x="2070" y="121"/>
                  </a:lnTo>
                  <a:lnTo>
                    <a:pt x="1744" y="506"/>
                  </a:lnTo>
                  <a:lnTo>
                    <a:pt x="1359" y="181"/>
                  </a:lnTo>
                  <a:lnTo>
                    <a:pt x="1035" y="554"/>
                  </a:lnTo>
                  <a:lnTo>
                    <a:pt x="650" y="229"/>
                  </a:lnTo>
                  <a:lnTo>
                    <a:pt x="325" y="614"/>
                  </a:lnTo>
                  <a:lnTo>
                    <a:pt x="1" y="999"/>
                  </a:lnTo>
                  <a:lnTo>
                    <a:pt x="386" y="1323"/>
                  </a:lnTo>
                  <a:lnTo>
                    <a:pt x="710" y="938"/>
                  </a:lnTo>
                  <a:lnTo>
                    <a:pt x="1095" y="1264"/>
                  </a:lnTo>
                  <a:lnTo>
                    <a:pt x="1420" y="879"/>
                  </a:lnTo>
                  <a:lnTo>
                    <a:pt x="1805" y="1203"/>
                  </a:lnTo>
                  <a:lnTo>
                    <a:pt x="2129" y="831"/>
                  </a:lnTo>
                  <a:lnTo>
                    <a:pt x="2514" y="1155"/>
                  </a:lnTo>
                  <a:lnTo>
                    <a:pt x="2839" y="770"/>
                  </a:lnTo>
                  <a:lnTo>
                    <a:pt x="3212" y="1095"/>
                  </a:lnTo>
                  <a:lnTo>
                    <a:pt x="3548" y="710"/>
                  </a:lnTo>
                  <a:lnTo>
                    <a:pt x="3922" y="1035"/>
                  </a:lnTo>
                  <a:lnTo>
                    <a:pt x="4246" y="650"/>
                  </a:lnTo>
                  <a:lnTo>
                    <a:pt x="3874" y="3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6"/>
            <p:cNvSpPr/>
            <p:nvPr/>
          </p:nvSpPr>
          <p:spPr>
            <a:xfrm>
              <a:off x="7859093" y="2095637"/>
              <a:ext cx="105421" cy="152961"/>
            </a:xfrm>
            <a:custGeom>
              <a:avLst/>
              <a:gdLst/>
              <a:ahLst/>
              <a:cxnLst/>
              <a:rect l="l" t="t" r="r" b="b"/>
              <a:pathLst>
                <a:path w="1468" h="2130" extrusionOk="0">
                  <a:moveTo>
                    <a:pt x="325" y="1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58" y="1035"/>
                  </a:lnTo>
                  <a:lnTo>
                    <a:pt x="434" y="1420"/>
                  </a:lnTo>
                  <a:lnTo>
                    <a:pt x="108" y="1805"/>
                  </a:lnTo>
                  <a:lnTo>
                    <a:pt x="493" y="2130"/>
                  </a:lnTo>
                  <a:lnTo>
                    <a:pt x="819" y="1745"/>
                  </a:lnTo>
                  <a:lnTo>
                    <a:pt x="1143" y="1360"/>
                  </a:lnTo>
                  <a:lnTo>
                    <a:pt x="1468" y="975"/>
                  </a:lnTo>
                  <a:lnTo>
                    <a:pt x="1083" y="650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6"/>
            <p:cNvSpPr/>
            <p:nvPr/>
          </p:nvSpPr>
          <p:spPr>
            <a:xfrm>
              <a:off x="7815934" y="2201918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0"/>
                  </a:moveTo>
                  <a:lnTo>
                    <a:pt x="0" y="385"/>
                  </a:lnTo>
                  <a:lnTo>
                    <a:pt x="385" y="709"/>
                  </a:lnTo>
                  <a:lnTo>
                    <a:pt x="709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6"/>
            <p:cNvSpPr/>
            <p:nvPr/>
          </p:nvSpPr>
          <p:spPr>
            <a:xfrm>
              <a:off x="7765810" y="2206155"/>
              <a:ext cx="50197" cy="50197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25" y="1"/>
                  </a:moveTo>
                  <a:lnTo>
                    <a:pt x="1" y="374"/>
                  </a:lnTo>
                  <a:lnTo>
                    <a:pt x="373" y="699"/>
                  </a:lnTo>
                  <a:lnTo>
                    <a:pt x="698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6"/>
            <p:cNvSpPr/>
            <p:nvPr/>
          </p:nvSpPr>
          <p:spPr>
            <a:xfrm>
              <a:off x="7714824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6"/>
            <p:cNvSpPr/>
            <p:nvPr/>
          </p:nvSpPr>
          <p:spPr>
            <a:xfrm>
              <a:off x="7808107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09"/>
                  </a:lnTo>
                  <a:lnTo>
                    <a:pt x="711" y="32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6"/>
            <p:cNvSpPr/>
            <p:nvPr/>
          </p:nvSpPr>
          <p:spPr>
            <a:xfrm>
              <a:off x="7663909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6"/>
            <p:cNvSpPr/>
            <p:nvPr/>
          </p:nvSpPr>
          <p:spPr>
            <a:xfrm>
              <a:off x="7757192" y="2104255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1"/>
                  </a:moveTo>
                  <a:lnTo>
                    <a:pt x="1" y="386"/>
                  </a:lnTo>
                  <a:lnTo>
                    <a:pt x="385" y="711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6"/>
            <p:cNvSpPr/>
            <p:nvPr/>
          </p:nvSpPr>
          <p:spPr>
            <a:xfrm>
              <a:off x="7706206" y="21086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6"/>
            <p:cNvSpPr/>
            <p:nvPr/>
          </p:nvSpPr>
          <p:spPr>
            <a:xfrm>
              <a:off x="7557629" y="2116391"/>
              <a:ext cx="106354" cy="152961"/>
            </a:xfrm>
            <a:custGeom>
              <a:avLst/>
              <a:gdLst/>
              <a:ahLst/>
              <a:cxnLst/>
              <a:rect l="l" t="t" r="r" b="b"/>
              <a:pathLst>
                <a:path w="1481" h="2130" extrusionOk="0">
                  <a:moveTo>
                    <a:pt x="976" y="0"/>
                  </a:moveTo>
                  <a:lnTo>
                    <a:pt x="650" y="385"/>
                  </a:lnTo>
                  <a:lnTo>
                    <a:pt x="326" y="770"/>
                  </a:lnTo>
                  <a:lnTo>
                    <a:pt x="1" y="1155"/>
                  </a:lnTo>
                  <a:lnTo>
                    <a:pt x="386" y="1480"/>
                  </a:lnTo>
                  <a:lnTo>
                    <a:pt x="771" y="1804"/>
                  </a:lnTo>
                  <a:lnTo>
                    <a:pt x="1155" y="2129"/>
                  </a:lnTo>
                  <a:lnTo>
                    <a:pt x="1481" y="1745"/>
                  </a:lnTo>
                  <a:lnTo>
                    <a:pt x="1096" y="1419"/>
                  </a:lnTo>
                  <a:lnTo>
                    <a:pt x="711" y="1095"/>
                  </a:lnTo>
                  <a:lnTo>
                    <a:pt x="1035" y="710"/>
                  </a:lnTo>
                  <a:lnTo>
                    <a:pt x="1360" y="3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6"/>
            <p:cNvSpPr/>
            <p:nvPr/>
          </p:nvSpPr>
          <p:spPr>
            <a:xfrm>
              <a:off x="7655292" y="21120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09" y="337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6"/>
            <p:cNvSpPr/>
            <p:nvPr/>
          </p:nvSpPr>
          <p:spPr>
            <a:xfrm>
              <a:off x="7746852" y="1874530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0" y="494"/>
                  </a:lnTo>
                  <a:lnTo>
                    <a:pt x="493" y="590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6"/>
            <p:cNvSpPr/>
            <p:nvPr/>
          </p:nvSpPr>
          <p:spPr>
            <a:xfrm>
              <a:off x="7704483" y="190303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6"/>
            <p:cNvSpPr/>
            <p:nvPr/>
          </p:nvSpPr>
          <p:spPr>
            <a:xfrm>
              <a:off x="7662186" y="1932410"/>
              <a:ext cx="42369" cy="41579"/>
            </a:xfrm>
            <a:custGeom>
              <a:avLst/>
              <a:gdLst/>
              <a:ahLst/>
              <a:cxnLst/>
              <a:rect l="l" t="t" r="r" b="b"/>
              <a:pathLst>
                <a:path w="590" h="579" extrusionOk="0">
                  <a:moveTo>
                    <a:pt x="97" y="1"/>
                  </a:moveTo>
                  <a:lnTo>
                    <a:pt x="1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6"/>
            <p:cNvSpPr/>
            <p:nvPr/>
          </p:nvSpPr>
          <p:spPr>
            <a:xfrm>
              <a:off x="7619817" y="1960919"/>
              <a:ext cx="42441" cy="42441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1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6"/>
            <p:cNvSpPr/>
            <p:nvPr/>
          </p:nvSpPr>
          <p:spPr>
            <a:xfrm>
              <a:off x="757752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1"/>
                  </a:moveTo>
                  <a:lnTo>
                    <a:pt x="1" y="493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6"/>
            <p:cNvSpPr/>
            <p:nvPr/>
          </p:nvSpPr>
          <p:spPr>
            <a:xfrm>
              <a:off x="7542117" y="1832234"/>
              <a:ext cx="253139" cy="192673"/>
            </a:xfrm>
            <a:custGeom>
              <a:avLst/>
              <a:gdLst/>
              <a:ahLst/>
              <a:cxnLst/>
              <a:rect l="l" t="t" r="r" b="b"/>
              <a:pathLst>
                <a:path w="3525" h="2683" extrusionOk="0">
                  <a:moveTo>
                    <a:pt x="2539" y="1"/>
                  </a:moveTo>
                  <a:lnTo>
                    <a:pt x="2442" y="493"/>
                  </a:lnTo>
                  <a:lnTo>
                    <a:pt x="1949" y="410"/>
                  </a:lnTo>
                  <a:lnTo>
                    <a:pt x="1865" y="902"/>
                  </a:lnTo>
                  <a:lnTo>
                    <a:pt x="1360" y="806"/>
                  </a:lnTo>
                  <a:lnTo>
                    <a:pt x="1275" y="1300"/>
                  </a:lnTo>
                  <a:lnTo>
                    <a:pt x="783" y="1203"/>
                  </a:lnTo>
                  <a:lnTo>
                    <a:pt x="686" y="1696"/>
                  </a:lnTo>
                  <a:lnTo>
                    <a:pt x="193" y="1600"/>
                  </a:lnTo>
                  <a:lnTo>
                    <a:pt x="97" y="2093"/>
                  </a:lnTo>
                  <a:lnTo>
                    <a:pt x="0" y="2586"/>
                  </a:lnTo>
                  <a:lnTo>
                    <a:pt x="494" y="2682"/>
                  </a:lnTo>
                  <a:lnTo>
                    <a:pt x="590" y="2190"/>
                  </a:lnTo>
                  <a:lnTo>
                    <a:pt x="1083" y="2286"/>
                  </a:lnTo>
                  <a:lnTo>
                    <a:pt x="1179" y="1792"/>
                  </a:lnTo>
                  <a:lnTo>
                    <a:pt x="1673" y="1889"/>
                  </a:lnTo>
                  <a:lnTo>
                    <a:pt x="1769" y="1396"/>
                  </a:lnTo>
                  <a:lnTo>
                    <a:pt x="2261" y="1480"/>
                  </a:lnTo>
                  <a:lnTo>
                    <a:pt x="2358" y="987"/>
                  </a:lnTo>
                  <a:lnTo>
                    <a:pt x="2851" y="1083"/>
                  </a:lnTo>
                  <a:lnTo>
                    <a:pt x="2935" y="590"/>
                  </a:lnTo>
                  <a:lnTo>
                    <a:pt x="3429" y="686"/>
                  </a:lnTo>
                  <a:lnTo>
                    <a:pt x="3525" y="193"/>
                  </a:lnTo>
                  <a:lnTo>
                    <a:pt x="3031" y="97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6"/>
            <p:cNvSpPr/>
            <p:nvPr/>
          </p:nvSpPr>
          <p:spPr>
            <a:xfrm>
              <a:off x="7724375" y="1796831"/>
              <a:ext cx="113176" cy="127036"/>
            </a:xfrm>
            <a:custGeom>
              <a:avLst/>
              <a:gdLst/>
              <a:ahLst/>
              <a:cxnLst/>
              <a:rect l="l" t="t" r="r" b="b"/>
              <a:pathLst>
                <a:path w="1576" h="1769" extrusionOk="0">
                  <a:moveTo>
                    <a:pt x="97" y="0"/>
                  </a:moveTo>
                  <a:lnTo>
                    <a:pt x="1" y="494"/>
                  </a:lnTo>
                  <a:lnTo>
                    <a:pt x="493" y="590"/>
                  </a:lnTo>
                  <a:lnTo>
                    <a:pt x="987" y="686"/>
                  </a:lnTo>
                  <a:lnTo>
                    <a:pt x="891" y="1179"/>
                  </a:lnTo>
                  <a:lnTo>
                    <a:pt x="806" y="1672"/>
                  </a:lnTo>
                  <a:lnTo>
                    <a:pt x="1299" y="1769"/>
                  </a:lnTo>
                  <a:lnTo>
                    <a:pt x="1383" y="1275"/>
                  </a:lnTo>
                  <a:lnTo>
                    <a:pt x="1479" y="782"/>
                  </a:lnTo>
                  <a:lnTo>
                    <a:pt x="1576" y="277"/>
                  </a:lnTo>
                  <a:lnTo>
                    <a:pt x="1083" y="193"/>
                  </a:lnTo>
                  <a:lnTo>
                    <a:pt x="589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6"/>
            <p:cNvSpPr/>
            <p:nvPr/>
          </p:nvSpPr>
          <p:spPr>
            <a:xfrm>
              <a:off x="7739958" y="1910005"/>
              <a:ext cx="42298" cy="42369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96" y="0"/>
                  </a:moveTo>
                  <a:lnTo>
                    <a:pt x="0" y="493"/>
                  </a:lnTo>
                  <a:lnTo>
                    <a:pt x="493" y="589"/>
                  </a:lnTo>
                  <a:lnTo>
                    <a:pt x="589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6"/>
            <p:cNvSpPr/>
            <p:nvPr/>
          </p:nvSpPr>
          <p:spPr>
            <a:xfrm>
              <a:off x="7697589" y="1938442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96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6"/>
            <p:cNvSpPr/>
            <p:nvPr/>
          </p:nvSpPr>
          <p:spPr>
            <a:xfrm>
              <a:off x="7655292" y="1967813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97" y="1"/>
                  </a:moveTo>
                  <a:lnTo>
                    <a:pt x="0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6"/>
            <p:cNvSpPr/>
            <p:nvPr/>
          </p:nvSpPr>
          <p:spPr>
            <a:xfrm>
              <a:off x="7682006" y="1826201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77"/>
                  </a:lnTo>
                  <a:lnTo>
                    <a:pt x="59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6"/>
            <p:cNvSpPr/>
            <p:nvPr/>
          </p:nvSpPr>
          <p:spPr>
            <a:xfrm>
              <a:off x="7612923" y="1996322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6"/>
            <p:cNvSpPr/>
            <p:nvPr/>
          </p:nvSpPr>
          <p:spPr>
            <a:xfrm>
              <a:off x="7639709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506" y="589"/>
                  </a:lnTo>
                  <a:lnTo>
                    <a:pt x="590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6"/>
            <p:cNvSpPr/>
            <p:nvPr/>
          </p:nvSpPr>
          <p:spPr>
            <a:xfrm>
              <a:off x="7598274" y="1883148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1" y="494"/>
                  </a:lnTo>
                  <a:lnTo>
                    <a:pt x="493" y="591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6"/>
            <p:cNvSpPr/>
            <p:nvPr/>
          </p:nvSpPr>
          <p:spPr>
            <a:xfrm>
              <a:off x="7500682" y="1941099"/>
              <a:ext cx="112315" cy="126175"/>
            </a:xfrm>
            <a:custGeom>
              <a:avLst/>
              <a:gdLst/>
              <a:ahLst/>
              <a:cxnLst/>
              <a:rect l="l" t="t" r="r" b="b"/>
              <a:pathLst>
                <a:path w="1564" h="1757" extrusionOk="0">
                  <a:moveTo>
                    <a:pt x="277" y="0"/>
                  </a:moveTo>
                  <a:lnTo>
                    <a:pt x="181" y="493"/>
                  </a:lnTo>
                  <a:lnTo>
                    <a:pt x="85" y="986"/>
                  </a:lnTo>
                  <a:lnTo>
                    <a:pt x="0" y="1479"/>
                  </a:lnTo>
                  <a:lnTo>
                    <a:pt x="494" y="1575"/>
                  </a:lnTo>
                  <a:lnTo>
                    <a:pt x="986" y="1660"/>
                  </a:lnTo>
                  <a:lnTo>
                    <a:pt x="1480" y="1756"/>
                  </a:lnTo>
                  <a:lnTo>
                    <a:pt x="1564" y="1263"/>
                  </a:lnTo>
                  <a:lnTo>
                    <a:pt x="1071" y="1166"/>
                  </a:lnTo>
                  <a:lnTo>
                    <a:pt x="577" y="1070"/>
                  </a:lnTo>
                  <a:lnTo>
                    <a:pt x="674" y="577"/>
                  </a:lnTo>
                  <a:lnTo>
                    <a:pt x="770" y="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6"/>
            <p:cNvSpPr/>
            <p:nvPr/>
          </p:nvSpPr>
          <p:spPr>
            <a:xfrm>
              <a:off x="755590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494" y="589"/>
                  </a:lnTo>
                  <a:lnTo>
                    <a:pt x="591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1" name="Google Shape;3411;p26"/>
          <p:cNvGrpSpPr/>
          <p:nvPr/>
        </p:nvGrpSpPr>
        <p:grpSpPr>
          <a:xfrm>
            <a:off x="2771208" y="1605458"/>
            <a:ext cx="513325" cy="536624"/>
            <a:chOff x="1179487" y="1612850"/>
            <a:chExt cx="627920" cy="656501"/>
          </a:xfrm>
        </p:grpSpPr>
        <p:sp>
          <p:nvSpPr>
            <p:cNvPr id="3412" name="Google Shape;3412;p26"/>
            <p:cNvSpPr/>
            <p:nvPr/>
          </p:nvSpPr>
          <p:spPr>
            <a:xfrm>
              <a:off x="1562098" y="1687175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7" y="0"/>
                  </a:moveTo>
                  <a:lnTo>
                    <a:pt x="0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6"/>
            <p:cNvSpPr/>
            <p:nvPr/>
          </p:nvSpPr>
          <p:spPr>
            <a:xfrm>
              <a:off x="1594916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7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6"/>
            <p:cNvSpPr/>
            <p:nvPr/>
          </p:nvSpPr>
          <p:spPr>
            <a:xfrm>
              <a:off x="1627734" y="1764875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8" y="1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6"/>
            <p:cNvSpPr/>
            <p:nvPr/>
          </p:nvSpPr>
          <p:spPr>
            <a:xfrm>
              <a:off x="1660552" y="180372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2"/>
                  </a:lnTo>
                  <a:lnTo>
                    <a:pt x="542" y="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6"/>
            <p:cNvSpPr/>
            <p:nvPr/>
          </p:nvSpPr>
          <p:spPr>
            <a:xfrm>
              <a:off x="1694231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6" y="0"/>
                  </a:moveTo>
                  <a:lnTo>
                    <a:pt x="1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6"/>
            <p:cNvSpPr/>
            <p:nvPr/>
          </p:nvSpPr>
          <p:spPr>
            <a:xfrm>
              <a:off x="1564684" y="1651700"/>
              <a:ext cx="207394" cy="233247"/>
            </a:xfrm>
            <a:custGeom>
              <a:avLst/>
              <a:gdLst/>
              <a:ahLst/>
              <a:cxnLst/>
              <a:rect l="l" t="t" r="r" b="b"/>
              <a:pathLst>
                <a:path w="2888" h="3248" extrusionOk="0">
                  <a:moveTo>
                    <a:pt x="36" y="1"/>
                  </a:moveTo>
                  <a:lnTo>
                    <a:pt x="1" y="494"/>
                  </a:lnTo>
                  <a:lnTo>
                    <a:pt x="506" y="542"/>
                  </a:lnTo>
                  <a:lnTo>
                    <a:pt x="458" y="1035"/>
                  </a:lnTo>
                  <a:lnTo>
                    <a:pt x="963" y="1083"/>
                  </a:lnTo>
                  <a:lnTo>
                    <a:pt x="926" y="1577"/>
                  </a:lnTo>
                  <a:lnTo>
                    <a:pt x="1420" y="1625"/>
                  </a:lnTo>
                  <a:lnTo>
                    <a:pt x="1383" y="2117"/>
                  </a:lnTo>
                  <a:lnTo>
                    <a:pt x="1877" y="2166"/>
                  </a:lnTo>
                  <a:lnTo>
                    <a:pt x="1840" y="2659"/>
                  </a:lnTo>
                  <a:lnTo>
                    <a:pt x="2346" y="2707"/>
                  </a:lnTo>
                  <a:lnTo>
                    <a:pt x="2298" y="3200"/>
                  </a:lnTo>
                  <a:lnTo>
                    <a:pt x="2803" y="3248"/>
                  </a:lnTo>
                  <a:lnTo>
                    <a:pt x="2839" y="2743"/>
                  </a:lnTo>
                  <a:lnTo>
                    <a:pt x="2887" y="2250"/>
                  </a:lnTo>
                  <a:lnTo>
                    <a:pt x="2382" y="2202"/>
                  </a:lnTo>
                  <a:lnTo>
                    <a:pt x="2418" y="1709"/>
                  </a:lnTo>
                  <a:lnTo>
                    <a:pt x="1925" y="1660"/>
                  </a:lnTo>
                  <a:lnTo>
                    <a:pt x="1961" y="1168"/>
                  </a:lnTo>
                  <a:lnTo>
                    <a:pt x="1468" y="1120"/>
                  </a:lnTo>
                  <a:lnTo>
                    <a:pt x="1504" y="626"/>
                  </a:lnTo>
                  <a:lnTo>
                    <a:pt x="999" y="578"/>
                  </a:lnTo>
                  <a:lnTo>
                    <a:pt x="1047" y="85"/>
                  </a:lnTo>
                  <a:lnTo>
                    <a:pt x="542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6"/>
            <p:cNvSpPr/>
            <p:nvPr/>
          </p:nvSpPr>
          <p:spPr>
            <a:xfrm>
              <a:off x="1525834" y="1612850"/>
              <a:ext cx="116695" cy="110663"/>
            </a:xfrm>
            <a:custGeom>
              <a:avLst/>
              <a:gdLst/>
              <a:ahLst/>
              <a:cxnLst/>
              <a:rect l="l" t="t" r="r" b="b"/>
              <a:pathLst>
                <a:path w="1625" h="1541" extrusionOk="0">
                  <a:moveTo>
                    <a:pt x="120" y="1"/>
                  </a:moveTo>
                  <a:lnTo>
                    <a:pt x="85" y="494"/>
                  </a:lnTo>
                  <a:lnTo>
                    <a:pt x="37" y="999"/>
                  </a:lnTo>
                  <a:lnTo>
                    <a:pt x="0" y="1504"/>
                  </a:lnTo>
                  <a:lnTo>
                    <a:pt x="505" y="1540"/>
                  </a:lnTo>
                  <a:lnTo>
                    <a:pt x="542" y="1035"/>
                  </a:lnTo>
                  <a:lnTo>
                    <a:pt x="577" y="542"/>
                  </a:lnTo>
                  <a:lnTo>
                    <a:pt x="1083" y="578"/>
                  </a:lnTo>
                  <a:lnTo>
                    <a:pt x="1588" y="626"/>
                  </a:lnTo>
                  <a:lnTo>
                    <a:pt x="1624" y="121"/>
                  </a:lnTo>
                  <a:lnTo>
                    <a:pt x="1119" y="73"/>
                  </a:lnTo>
                  <a:lnTo>
                    <a:pt x="626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6"/>
            <p:cNvSpPr/>
            <p:nvPr/>
          </p:nvSpPr>
          <p:spPr>
            <a:xfrm>
              <a:off x="1558651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6"/>
            <p:cNvSpPr/>
            <p:nvPr/>
          </p:nvSpPr>
          <p:spPr>
            <a:xfrm>
              <a:off x="1591469" y="1762289"/>
              <a:ext cx="39784" cy="38922"/>
            </a:xfrm>
            <a:custGeom>
              <a:avLst/>
              <a:gdLst/>
              <a:ahLst/>
              <a:cxnLst/>
              <a:rect l="l" t="t" r="r" b="b"/>
              <a:pathLst>
                <a:path w="554" h="542" extrusionOk="0">
                  <a:moveTo>
                    <a:pt x="48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53" y="3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6"/>
            <p:cNvSpPr/>
            <p:nvPr/>
          </p:nvSpPr>
          <p:spPr>
            <a:xfrm>
              <a:off x="1625149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6" y="1"/>
                  </a:moveTo>
                  <a:lnTo>
                    <a:pt x="1" y="506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6"/>
            <p:cNvSpPr/>
            <p:nvPr/>
          </p:nvSpPr>
          <p:spPr>
            <a:xfrm>
              <a:off x="1636351" y="1657804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9" y="0"/>
                  </a:moveTo>
                  <a:lnTo>
                    <a:pt x="1" y="493"/>
                  </a:lnTo>
                  <a:lnTo>
                    <a:pt x="506" y="541"/>
                  </a:lnTo>
                  <a:lnTo>
                    <a:pt x="542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6"/>
            <p:cNvSpPr/>
            <p:nvPr/>
          </p:nvSpPr>
          <p:spPr>
            <a:xfrm>
              <a:off x="1657967" y="1839989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36" y="1"/>
                  </a:moveTo>
                  <a:lnTo>
                    <a:pt x="1" y="506"/>
                  </a:lnTo>
                  <a:lnTo>
                    <a:pt x="506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6"/>
            <p:cNvSpPr/>
            <p:nvPr/>
          </p:nvSpPr>
          <p:spPr>
            <a:xfrm>
              <a:off x="1670103" y="169665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0"/>
                  </a:moveTo>
                  <a:lnTo>
                    <a:pt x="0" y="494"/>
                  </a:lnTo>
                  <a:lnTo>
                    <a:pt x="493" y="542"/>
                  </a:lnTo>
                  <a:lnTo>
                    <a:pt x="541" y="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6"/>
            <p:cNvSpPr/>
            <p:nvPr/>
          </p:nvSpPr>
          <p:spPr>
            <a:xfrm>
              <a:off x="1702920" y="173550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1"/>
                  </a:moveTo>
                  <a:lnTo>
                    <a:pt x="0" y="493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6"/>
            <p:cNvSpPr/>
            <p:nvPr/>
          </p:nvSpPr>
          <p:spPr>
            <a:xfrm>
              <a:off x="1690784" y="1813275"/>
              <a:ext cx="116624" cy="110591"/>
            </a:xfrm>
            <a:custGeom>
              <a:avLst/>
              <a:gdLst/>
              <a:ahLst/>
              <a:cxnLst/>
              <a:rect l="l" t="t" r="r" b="b"/>
              <a:pathLst>
                <a:path w="1624" h="1540" extrusionOk="0">
                  <a:moveTo>
                    <a:pt x="1131" y="0"/>
                  </a:moveTo>
                  <a:lnTo>
                    <a:pt x="1083" y="493"/>
                  </a:lnTo>
                  <a:lnTo>
                    <a:pt x="1047" y="998"/>
                  </a:lnTo>
                  <a:lnTo>
                    <a:pt x="542" y="950"/>
                  </a:lnTo>
                  <a:lnTo>
                    <a:pt x="49" y="914"/>
                  </a:lnTo>
                  <a:lnTo>
                    <a:pt x="1" y="1419"/>
                  </a:lnTo>
                  <a:lnTo>
                    <a:pt x="506" y="1455"/>
                  </a:lnTo>
                  <a:lnTo>
                    <a:pt x="999" y="1492"/>
                  </a:lnTo>
                  <a:lnTo>
                    <a:pt x="1504" y="1540"/>
                  </a:lnTo>
                  <a:lnTo>
                    <a:pt x="1540" y="1035"/>
                  </a:lnTo>
                  <a:lnTo>
                    <a:pt x="1588" y="541"/>
                  </a:lnTo>
                  <a:lnTo>
                    <a:pt x="1624" y="3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6"/>
            <p:cNvSpPr/>
            <p:nvPr/>
          </p:nvSpPr>
          <p:spPr>
            <a:xfrm>
              <a:off x="1735738" y="1774354"/>
              <a:ext cx="38851" cy="38994"/>
            </a:xfrm>
            <a:custGeom>
              <a:avLst/>
              <a:gdLst/>
              <a:ahLst/>
              <a:cxnLst/>
              <a:rect l="l" t="t" r="r" b="b"/>
              <a:pathLst>
                <a:path w="541" h="543" extrusionOk="0">
                  <a:moveTo>
                    <a:pt x="36" y="1"/>
                  </a:moveTo>
                  <a:lnTo>
                    <a:pt x="0" y="494"/>
                  </a:lnTo>
                  <a:lnTo>
                    <a:pt x="505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6"/>
            <p:cNvSpPr/>
            <p:nvPr/>
          </p:nvSpPr>
          <p:spPr>
            <a:xfrm>
              <a:off x="1253812" y="2174271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4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6"/>
            <p:cNvSpPr/>
            <p:nvPr/>
          </p:nvSpPr>
          <p:spPr>
            <a:xfrm>
              <a:off x="1304726" y="2178579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6"/>
            <p:cNvSpPr/>
            <p:nvPr/>
          </p:nvSpPr>
          <p:spPr>
            <a:xfrm>
              <a:off x="1355713" y="2182888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6"/>
            <p:cNvSpPr/>
            <p:nvPr/>
          </p:nvSpPr>
          <p:spPr>
            <a:xfrm>
              <a:off x="1406627" y="2186335"/>
              <a:ext cx="50197" cy="50987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0" y="325"/>
                  </a:lnTo>
                  <a:lnTo>
                    <a:pt x="326" y="710"/>
                  </a:lnTo>
                  <a:lnTo>
                    <a:pt x="698" y="386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6"/>
            <p:cNvSpPr/>
            <p:nvPr/>
          </p:nvSpPr>
          <p:spPr>
            <a:xfrm>
              <a:off x="1456751" y="219064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6"/>
                  </a:lnTo>
                  <a:lnTo>
                    <a:pt x="337" y="711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6"/>
            <p:cNvSpPr/>
            <p:nvPr/>
          </p:nvSpPr>
          <p:spPr>
            <a:xfrm>
              <a:off x="1230402" y="2123285"/>
              <a:ext cx="304988" cy="95080"/>
            </a:xfrm>
            <a:custGeom>
              <a:avLst/>
              <a:gdLst/>
              <a:ahLst/>
              <a:cxnLst/>
              <a:rect l="l" t="t" r="r" b="b"/>
              <a:pathLst>
                <a:path w="4247" h="1324" extrusionOk="0">
                  <a:moveTo>
                    <a:pt x="771" y="0"/>
                  </a:moveTo>
                  <a:lnTo>
                    <a:pt x="386" y="326"/>
                  </a:lnTo>
                  <a:lnTo>
                    <a:pt x="1" y="650"/>
                  </a:lnTo>
                  <a:lnTo>
                    <a:pt x="326" y="1035"/>
                  </a:lnTo>
                  <a:lnTo>
                    <a:pt x="711" y="710"/>
                  </a:lnTo>
                  <a:lnTo>
                    <a:pt x="1035" y="1095"/>
                  </a:lnTo>
                  <a:lnTo>
                    <a:pt x="1420" y="770"/>
                  </a:lnTo>
                  <a:lnTo>
                    <a:pt x="1745" y="1155"/>
                  </a:lnTo>
                  <a:lnTo>
                    <a:pt x="2130" y="831"/>
                  </a:lnTo>
                  <a:lnTo>
                    <a:pt x="2454" y="1203"/>
                  </a:lnTo>
                  <a:lnTo>
                    <a:pt x="2828" y="879"/>
                  </a:lnTo>
                  <a:lnTo>
                    <a:pt x="3152" y="1264"/>
                  </a:lnTo>
                  <a:lnTo>
                    <a:pt x="3537" y="938"/>
                  </a:lnTo>
                  <a:lnTo>
                    <a:pt x="3862" y="1323"/>
                  </a:lnTo>
                  <a:lnTo>
                    <a:pt x="4247" y="999"/>
                  </a:lnTo>
                  <a:lnTo>
                    <a:pt x="3922" y="614"/>
                  </a:lnTo>
                  <a:lnTo>
                    <a:pt x="3597" y="229"/>
                  </a:lnTo>
                  <a:lnTo>
                    <a:pt x="3213" y="554"/>
                  </a:lnTo>
                  <a:lnTo>
                    <a:pt x="2887" y="181"/>
                  </a:lnTo>
                  <a:lnTo>
                    <a:pt x="2503" y="506"/>
                  </a:lnTo>
                  <a:lnTo>
                    <a:pt x="2178" y="121"/>
                  </a:lnTo>
                  <a:lnTo>
                    <a:pt x="1805" y="446"/>
                  </a:lnTo>
                  <a:lnTo>
                    <a:pt x="1481" y="61"/>
                  </a:lnTo>
                  <a:lnTo>
                    <a:pt x="1096" y="385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6"/>
            <p:cNvSpPr/>
            <p:nvPr/>
          </p:nvSpPr>
          <p:spPr>
            <a:xfrm>
              <a:off x="1179487" y="2095637"/>
              <a:ext cx="106283" cy="152961"/>
            </a:xfrm>
            <a:custGeom>
              <a:avLst/>
              <a:gdLst/>
              <a:ahLst/>
              <a:cxnLst/>
              <a:rect l="l" t="t" r="r" b="b"/>
              <a:pathLst>
                <a:path w="1480" h="2130" extrusionOk="0">
                  <a:moveTo>
                    <a:pt x="1155" y="1"/>
                  </a:moveTo>
                  <a:lnTo>
                    <a:pt x="771" y="326"/>
                  </a:lnTo>
                  <a:lnTo>
                    <a:pt x="386" y="650"/>
                  </a:lnTo>
                  <a:lnTo>
                    <a:pt x="1" y="975"/>
                  </a:lnTo>
                  <a:lnTo>
                    <a:pt x="325" y="1360"/>
                  </a:lnTo>
                  <a:lnTo>
                    <a:pt x="650" y="1745"/>
                  </a:lnTo>
                  <a:lnTo>
                    <a:pt x="975" y="2130"/>
                  </a:lnTo>
                  <a:lnTo>
                    <a:pt x="1359" y="1805"/>
                  </a:lnTo>
                  <a:lnTo>
                    <a:pt x="1035" y="1420"/>
                  </a:lnTo>
                  <a:lnTo>
                    <a:pt x="710" y="1035"/>
                  </a:lnTo>
                  <a:lnTo>
                    <a:pt x="1095" y="711"/>
                  </a:lnTo>
                  <a:lnTo>
                    <a:pt x="1480" y="385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6"/>
            <p:cNvSpPr/>
            <p:nvPr/>
          </p:nvSpPr>
          <p:spPr>
            <a:xfrm>
              <a:off x="1277079" y="22019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6" y="709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6"/>
            <p:cNvSpPr/>
            <p:nvPr/>
          </p:nvSpPr>
          <p:spPr>
            <a:xfrm>
              <a:off x="1328065" y="2206155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25" y="699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6"/>
            <p:cNvSpPr/>
            <p:nvPr/>
          </p:nvSpPr>
          <p:spPr>
            <a:xfrm>
              <a:off x="1378979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711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6"/>
            <p:cNvSpPr/>
            <p:nvPr/>
          </p:nvSpPr>
          <p:spPr>
            <a:xfrm>
              <a:off x="1285696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24"/>
                  </a:lnTo>
                  <a:lnTo>
                    <a:pt x="326" y="709"/>
                  </a:lnTo>
                  <a:lnTo>
                    <a:pt x="711" y="38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6"/>
            <p:cNvSpPr/>
            <p:nvPr/>
          </p:nvSpPr>
          <p:spPr>
            <a:xfrm>
              <a:off x="1429965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710"/>
                  </a:lnTo>
                  <a:lnTo>
                    <a:pt x="710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6"/>
            <p:cNvSpPr/>
            <p:nvPr/>
          </p:nvSpPr>
          <p:spPr>
            <a:xfrm>
              <a:off x="1336683" y="2104255"/>
              <a:ext cx="50197" cy="51059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6"/>
            <p:cNvSpPr/>
            <p:nvPr/>
          </p:nvSpPr>
          <p:spPr>
            <a:xfrm>
              <a:off x="1386807" y="2108635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6"/>
            <p:cNvSpPr/>
            <p:nvPr/>
          </p:nvSpPr>
          <p:spPr>
            <a:xfrm>
              <a:off x="1480880" y="2116391"/>
              <a:ext cx="105493" cy="152961"/>
            </a:xfrm>
            <a:custGeom>
              <a:avLst/>
              <a:gdLst/>
              <a:ahLst/>
              <a:cxnLst/>
              <a:rect l="l" t="t" r="r" b="b"/>
              <a:pathLst>
                <a:path w="1469" h="2130" extrusionOk="0">
                  <a:moveTo>
                    <a:pt x="494" y="0"/>
                  </a:moveTo>
                  <a:lnTo>
                    <a:pt x="109" y="325"/>
                  </a:lnTo>
                  <a:lnTo>
                    <a:pt x="434" y="710"/>
                  </a:lnTo>
                  <a:lnTo>
                    <a:pt x="759" y="1095"/>
                  </a:lnTo>
                  <a:lnTo>
                    <a:pt x="374" y="1419"/>
                  </a:lnTo>
                  <a:lnTo>
                    <a:pt x="1" y="1745"/>
                  </a:lnTo>
                  <a:lnTo>
                    <a:pt x="326" y="2129"/>
                  </a:lnTo>
                  <a:lnTo>
                    <a:pt x="698" y="1804"/>
                  </a:lnTo>
                  <a:lnTo>
                    <a:pt x="1083" y="1480"/>
                  </a:lnTo>
                  <a:lnTo>
                    <a:pt x="1468" y="1155"/>
                  </a:lnTo>
                  <a:lnTo>
                    <a:pt x="1144" y="770"/>
                  </a:lnTo>
                  <a:lnTo>
                    <a:pt x="819" y="38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6"/>
            <p:cNvSpPr/>
            <p:nvPr/>
          </p:nvSpPr>
          <p:spPr>
            <a:xfrm>
              <a:off x="1437721" y="2112082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1"/>
                  </a:moveTo>
                  <a:lnTo>
                    <a:pt x="0" y="337"/>
                  </a:lnTo>
                  <a:lnTo>
                    <a:pt x="326" y="710"/>
                  </a:lnTo>
                  <a:lnTo>
                    <a:pt x="710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6"/>
            <p:cNvSpPr/>
            <p:nvPr/>
          </p:nvSpPr>
          <p:spPr>
            <a:xfrm>
              <a:off x="1355713" y="1874530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6"/>
            <p:cNvSpPr/>
            <p:nvPr/>
          </p:nvSpPr>
          <p:spPr>
            <a:xfrm>
              <a:off x="1398009" y="1903039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6"/>
            <p:cNvSpPr/>
            <p:nvPr/>
          </p:nvSpPr>
          <p:spPr>
            <a:xfrm>
              <a:off x="1440306" y="1932410"/>
              <a:ext cx="41579" cy="41579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494" y="1"/>
                  </a:moveTo>
                  <a:lnTo>
                    <a:pt x="1" y="85"/>
                  </a:lnTo>
                  <a:lnTo>
                    <a:pt x="85" y="578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6"/>
            <p:cNvSpPr/>
            <p:nvPr/>
          </p:nvSpPr>
          <p:spPr>
            <a:xfrm>
              <a:off x="1481813" y="1960919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0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6"/>
            <p:cNvSpPr/>
            <p:nvPr/>
          </p:nvSpPr>
          <p:spPr>
            <a:xfrm>
              <a:off x="152411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6"/>
            <p:cNvSpPr/>
            <p:nvPr/>
          </p:nvSpPr>
          <p:spPr>
            <a:xfrm>
              <a:off x="1348819" y="1832234"/>
              <a:ext cx="253067" cy="192673"/>
            </a:xfrm>
            <a:custGeom>
              <a:avLst/>
              <a:gdLst/>
              <a:ahLst/>
              <a:cxnLst/>
              <a:rect l="l" t="t" r="r" b="b"/>
              <a:pathLst>
                <a:path w="3524" h="2683" extrusionOk="0">
                  <a:moveTo>
                    <a:pt x="986" y="1"/>
                  </a:moveTo>
                  <a:lnTo>
                    <a:pt x="493" y="97"/>
                  </a:lnTo>
                  <a:lnTo>
                    <a:pt x="0" y="193"/>
                  </a:lnTo>
                  <a:lnTo>
                    <a:pt x="96" y="686"/>
                  </a:lnTo>
                  <a:lnTo>
                    <a:pt x="589" y="590"/>
                  </a:lnTo>
                  <a:lnTo>
                    <a:pt x="685" y="1083"/>
                  </a:lnTo>
                  <a:lnTo>
                    <a:pt x="1179" y="987"/>
                  </a:lnTo>
                  <a:lnTo>
                    <a:pt x="1275" y="1480"/>
                  </a:lnTo>
                  <a:lnTo>
                    <a:pt x="1768" y="1396"/>
                  </a:lnTo>
                  <a:lnTo>
                    <a:pt x="1852" y="1889"/>
                  </a:lnTo>
                  <a:lnTo>
                    <a:pt x="2345" y="1792"/>
                  </a:lnTo>
                  <a:lnTo>
                    <a:pt x="2441" y="2286"/>
                  </a:lnTo>
                  <a:lnTo>
                    <a:pt x="2935" y="2190"/>
                  </a:lnTo>
                  <a:lnTo>
                    <a:pt x="3031" y="2682"/>
                  </a:lnTo>
                  <a:lnTo>
                    <a:pt x="3524" y="2586"/>
                  </a:lnTo>
                  <a:lnTo>
                    <a:pt x="3427" y="2093"/>
                  </a:lnTo>
                  <a:lnTo>
                    <a:pt x="3344" y="1600"/>
                  </a:lnTo>
                  <a:lnTo>
                    <a:pt x="2838" y="1696"/>
                  </a:lnTo>
                  <a:lnTo>
                    <a:pt x="2754" y="1203"/>
                  </a:lnTo>
                  <a:lnTo>
                    <a:pt x="2261" y="1300"/>
                  </a:lnTo>
                  <a:lnTo>
                    <a:pt x="2165" y="806"/>
                  </a:lnTo>
                  <a:lnTo>
                    <a:pt x="1671" y="902"/>
                  </a:lnTo>
                  <a:lnTo>
                    <a:pt x="1575" y="410"/>
                  </a:lnTo>
                  <a:lnTo>
                    <a:pt x="1083" y="493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6"/>
            <p:cNvSpPr/>
            <p:nvPr/>
          </p:nvSpPr>
          <p:spPr>
            <a:xfrm>
              <a:off x="1306450" y="1796831"/>
              <a:ext cx="113248" cy="127036"/>
            </a:xfrm>
            <a:custGeom>
              <a:avLst/>
              <a:gdLst/>
              <a:ahLst/>
              <a:cxnLst/>
              <a:rect l="l" t="t" r="r" b="b"/>
              <a:pathLst>
                <a:path w="1577" h="1769" extrusionOk="0">
                  <a:moveTo>
                    <a:pt x="1492" y="0"/>
                  </a:moveTo>
                  <a:lnTo>
                    <a:pt x="999" y="96"/>
                  </a:lnTo>
                  <a:lnTo>
                    <a:pt x="505" y="193"/>
                  </a:lnTo>
                  <a:lnTo>
                    <a:pt x="0" y="277"/>
                  </a:lnTo>
                  <a:lnTo>
                    <a:pt x="97" y="782"/>
                  </a:lnTo>
                  <a:lnTo>
                    <a:pt x="193" y="1275"/>
                  </a:lnTo>
                  <a:lnTo>
                    <a:pt x="289" y="1769"/>
                  </a:lnTo>
                  <a:lnTo>
                    <a:pt x="783" y="1672"/>
                  </a:lnTo>
                  <a:lnTo>
                    <a:pt x="686" y="1179"/>
                  </a:lnTo>
                  <a:lnTo>
                    <a:pt x="590" y="686"/>
                  </a:lnTo>
                  <a:lnTo>
                    <a:pt x="1083" y="590"/>
                  </a:lnTo>
                  <a:lnTo>
                    <a:pt x="1576" y="494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6"/>
            <p:cNvSpPr/>
            <p:nvPr/>
          </p:nvSpPr>
          <p:spPr>
            <a:xfrm>
              <a:off x="1362606" y="1910005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0"/>
                  </a:moveTo>
                  <a:lnTo>
                    <a:pt x="1" y="96"/>
                  </a:lnTo>
                  <a:lnTo>
                    <a:pt x="97" y="589"/>
                  </a:lnTo>
                  <a:lnTo>
                    <a:pt x="589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6"/>
            <p:cNvSpPr/>
            <p:nvPr/>
          </p:nvSpPr>
          <p:spPr>
            <a:xfrm>
              <a:off x="1404903" y="1938442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494" y="1"/>
                  </a:moveTo>
                  <a:lnTo>
                    <a:pt x="0" y="97"/>
                  </a:lnTo>
                  <a:lnTo>
                    <a:pt x="85" y="590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6"/>
            <p:cNvSpPr/>
            <p:nvPr/>
          </p:nvSpPr>
          <p:spPr>
            <a:xfrm>
              <a:off x="1446338" y="1967813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494" y="1"/>
                  </a:moveTo>
                  <a:lnTo>
                    <a:pt x="1" y="85"/>
                  </a:lnTo>
                  <a:lnTo>
                    <a:pt x="97" y="578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6"/>
            <p:cNvSpPr/>
            <p:nvPr/>
          </p:nvSpPr>
          <p:spPr>
            <a:xfrm>
              <a:off x="1419625" y="1826201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493" y="0"/>
                  </a:moveTo>
                  <a:lnTo>
                    <a:pt x="0" y="85"/>
                  </a:lnTo>
                  <a:lnTo>
                    <a:pt x="97" y="577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6"/>
            <p:cNvSpPr/>
            <p:nvPr/>
          </p:nvSpPr>
          <p:spPr>
            <a:xfrm>
              <a:off x="1488707" y="1996322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6"/>
            <p:cNvSpPr/>
            <p:nvPr/>
          </p:nvSpPr>
          <p:spPr>
            <a:xfrm>
              <a:off x="1461922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0"/>
                  </a:moveTo>
                  <a:lnTo>
                    <a:pt x="0" y="97"/>
                  </a:lnTo>
                  <a:lnTo>
                    <a:pt x="96" y="589"/>
                  </a:lnTo>
                  <a:lnTo>
                    <a:pt x="590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6"/>
            <p:cNvSpPr/>
            <p:nvPr/>
          </p:nvSpPr>
          <p:spPr>
            <a:xfrm>
              <a:off x="1504218" y="1883148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4" y="1"/>
                  </a:moveTo>
                  <a:lnTo>
                    <a:pt x="1" y="97"/>
                  </a:lnTo>
                  <a:lnTo>
                    <a:pt x="97" y="591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6"/>
            <p:cNvSpPr/>
            <p:nvPr/>
          </p:nvSpPr>
          <p:spPr>
            <a:xfrm>
              <a:off x="1531004" y="1941099"/>
              <a:ext cx="113248" cy="126175"/>
            </a:xfrm>
            <a:custGeom>
              <a:avLst/>
              <a:gdLst/>
              <a:ahLst/>
              <a:cxnLst/>
              <a:rect l="l" t="t" r="r" b="b"/>
              <a:pathLst>
                <a:path w="1577" h="1757" extrusionOk="0">
                  <a:moveTo>
                    <a:pt x="1299" y="0"/>
                  </a:moveTo>
                  <a:lnTo>
                    <a:pt x="807" y="84"/>
                  </a:lnTo>
                  <a:lnTo>
                    <a:pt x="890" y="577"/>
                  </a:lnTo>
                  <a:lnTo>
                    <a:pt x="987" y="1070"/>
                  </a:lnTo>
                  <a:lnTo>
                    <a:pt x="494" y="1166"/>
                  </a:lnTo>
                  <a:lnTo>
                    <a:pt x="0" y="1263"/>
                  </a:lnTo>
                  <a:lnTo>
                    <a:pt x="97" y="1756"/>
                  </a:lnTo>
                  <a:lnTo>
                    <a:pt x="590" y="1660"/>
                  </a:lnTo>
                  <a:lnTo>
                    <a:pt x="1083" y="1575"/>
                  </a:lnTo>
                  <a:lnTo>
                    <a:pt x="1576" y="1479"/>
                  </a:lnTo>
                  <a:lnTo>
                    <a:pt x="1480" y="986"/>
                  </a:lnTo>
                  <a:lnTo>
                    <a:pt x="1384" y="493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6"/>
            <p:cNvSpPr/>
            <p:nvPr/>
          </p:nvSpPr>
          <p:spPr>
            <a:xfrm>
              <a:off x="154651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494" y="0"/>
                  </a:moveTo>
                  <a:lnTo>
                    <a:pt x="1" y="96"/>
                  </a:lnTo>
                  <a:lnTo>
                    <a:pt x="85" y="589"/>
                  </a:lnTo>
                  <a:lnTo>
                    <a:pt x="591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0" name="Google Shape;3460;p26"/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3461" name="Google Shape;3461;p26"/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6"/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6"/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6"/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6"/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6"/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6"/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6"/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6"/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6"/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6"/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6"/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6"/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6"/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6"/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6"/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6"/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6"/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6"/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6"/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6"/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6"/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6"/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6"/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6"/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6"/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6"/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6"/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6"/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6"/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6"/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6"/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6"/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6"/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6"/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6"/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6"/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6"/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6"/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6"/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6"/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6"/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6"/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6"/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6"/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6"/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6"/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6"/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6"/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6"/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6"/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6"/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6"/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6"/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6"/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6"/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6"/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6"/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6"/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6"/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6"/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6"/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6"/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6"/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6"/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6"/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6"/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6"/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6"/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6"/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6"/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6"/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6"/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6"/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6"/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6"/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6"/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6"/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6"/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6"/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6"/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6"/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6"/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6"/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6"/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6"/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6"/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8" name="Google Shape;3548;p26"/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3549" name="Google Shape;3549;p26"/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6"/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6"/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6"/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6"/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6"/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6"/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6"/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6"/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6"/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6"/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6"/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6"/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6"/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6"/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6"/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6"/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6"/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6"/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6"/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6"/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6"/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6"/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6"/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6"/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6"/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6"/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6"/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6"/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6"/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6"/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6"/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6"/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6"/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3" name="Google Shape;3583;p26"/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3584" name="Google Shape;3584;p26"/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26"/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26"/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26"/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88" name="Google Shape;3588;p26"/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6"/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6"/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6"/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6"/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6"/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6"/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6"/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6"/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6"/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6"/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6"/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6"/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6"/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6"/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6"/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6"/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6"/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6"/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6"/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8" name="Google Shape;3608;p26"/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3609" name="Google Shape;3609;p26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6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6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6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6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6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6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6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6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6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6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6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6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6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6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4" name="Google Shape;3624;p26"/>
          <p:cNvGrpSpPr/>
          <p:nvPr/>
        </p:nvGrpSpPr>
        <p:grpSpPr>
          <a:xfrm>
            <a:off x="1303395" y="2540735"/>
            <a:ext cx="259159" cy="272180"/>
            <a:chOff x="4685992" y="1362548"/>
            <a:chExt cx="720886" cy="757106"/>
          </a:xfrm>
        </p:grpSpPr>
        <p:sp>
          <p:nvSpPr>
            <p:cNvPr id="3625" name="Google Shape;3625;p26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6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6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6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6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6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6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6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6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6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6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6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6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6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6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6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6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6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6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6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6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6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6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6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6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0" name="Google Shape;3650;p26"/>
          <p:cNvGrpSpPr/>
          <p:nvPr/>
        </p:nvGrpSpPr>
        <p:grpSpPr>
          <a:xfrm rot="2700000">
            <a:off x="1999795" y="1731160"/>
            <a:ext cx="124930" cy="124095"/>
            <a:chOff x="4891103" y="1571383"/>
            <a:chExt cx="347518" cy="345195"/>
          </a:xfrm>
        </p:grpSpPr>
        <p:sp>
          <p:nvSpPr>
            <p:cNvPr id="3651" name="Google Shape;3651;p26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6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6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6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6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6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6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6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6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6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6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6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6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4" name="Google Shape;3664;p26"/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3665" name="Google Shape;3665;p26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6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6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6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6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6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6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6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6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6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6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6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6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6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6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6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6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6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6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6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6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6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6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6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6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0" name="Google Shape;3690;p26"/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3691" name="Google Shape;3691;p26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6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6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6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6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6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6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6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6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6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6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6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6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4" name="Google Shape;3704;p26"/>
          <p:cNvGrpSpPr/>
          <p:nvPr/>
        </p:nvGrpSpPr>
        <p:grpSpPr>
          <a:xfrm>
            <a:off x="8536400" y="2315025"/>
            <a:ext cx="513300" cy="513300"/>
            <a:chOff x="8536400" y="2315025"/>
            <a:chExt cx="513300" cy="513300"/>
          </a:xfrm>
        </p:grpSpPr>
        <p:sp>
          <p:nvSpPr>
            <p:cNvPr id="3705" name="Google Shape;3705;p26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6" name="Google Shape;3706;p26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3707" name="Google Shape;3707;p26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26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09" name="Google Shape;3709;p26"/>
          <p:cNvGrpSpPr/>
          <p:nvPr/>
        </p:nvGrpSpPr>
        <p:grpSpPr>
          <a:xfrm>
            <a:off x="1129378" y="3247948"/>
            <a:ext cx="928026" cy="1014516"/>
            <a:chOff x="1129378" y="3247948"/>
            <a:chExt cx="928026" cy="1014516"/>
          </a:xfrm>
        </p:grpSpPr>
        <p:sp>
          <p:nvSpPr>
            <p:cNvPr id="3710" name="Google Shape;3710;p26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6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6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6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6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6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6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6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6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6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6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6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6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6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6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6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6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7" name="Google Shape;3727;p26"/>
          <p:cNvGrpSpPr/>
          <p:nvPr/>
        </p:nvGrpSpPr>
        <p:grpSpPr>
          <a:xfrm>
            <a:off x="7057421" y="3116629"/>
            <a:ext cx="1096857" cy="1146008"/>
            <a:chOff x="4945225" y="2088300"/>
            <a:chExt cx="704876" cy="736225"/>
          </a:xfrm>
        </p:grpSpPr>
        <p:grpSp>
          <p:nvGrpSpPr>
            <p:cNvPr id="3728" name="Google Shape;3728;p26"/>
            <p:cNvGrpSpPr/>
            <p:nvPr/>
          </p:nvGrpSpPr>
          <p:grpSpPr>
            <a:xfrm>
              <a:off x="5014399" y="2227311"/>
              <a:ext cx="564114" cy="585874"/>
              <a:chOff x="4992275" y="2417675"/>
              <a:chExt cx="384300" cy="399124"/>
            </a:xfrm>
          </p:grpSpPr>
          <p:sp>
            <p:nvSpPr>
              <p:cNvPr id="3729" name="Google Shape;3729;p26"/>
              <p:cNvSpPr/>
              <p:nvPr/>
            </p:nvSpPr>
            <p:spPr>
              <a:xfrm>
                <a:off x="4992275" y="2417675"/>
                <a:ext cx="384300" cy="21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26"/>
              <p:cNvSpPr/>
              <p:nvPr/>
            </p:nvSpPr>
            <p:spPr>
              <a:xfrm>
                <a:off x="5017005" y="2597499"/>
                <a:ext cx="336300" cy="21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31" name="Google Shape;3731;p26"/>
            <p:cNvSpPr/>
            <p:nvPr/>
          </p:nvSpPr>
          <p:spPr>
            <a:xfrm>
              <a:off x="5001738" y="2105951"/>
              <a:ext cx="577729" cy="315635"/>
            </a:xfrm>
            <a:custGeom>
              <a:avLst/>
              <a:gdLst/>
              <a:ahLst/>
              <a:cxnLst/>
              <a:rect l="l" t="t" r="r" b="b"/>
              <a:pathLst>
                <a:path w="15743" h="8601" extrusionOk="0">
                  <a:moveTo>
                    <a:pt x="385" y="1"/>
                  </a:moveTo>
                  <a:lnTo>
                    <a:pt x="385" y="1913"/>
                  </a:lnTo>
                  <a:lnTo>
                    <a:pt x="2297" y="1913"/>
                  </a:lnTo>
                  <a:lnTo>
                    <a:pt x="2297" y="4295"/>
                  </a:lnTo>
                  <a:lnTo>
                    <a:pt x="1335" y="4295"/>
                  </a:lnTo>
                  <a:lnTo>
                    <a:pt x="1335" y="5257"/>
                  </a:lnTo>
                  <a:lnTo>
                    <a:pt x="1335" y="7169"/>
                  </a:lnTo>
                  <a:lnTo>
                    <a:pt x="0" y="7169"/>
                  </a:lnTo>
                  <a:lnTo>
                    <a:pt x="0" y="8600"/>
                  </a:lnTo>
                  <a:lnTo>
                    <a:pt x="2946" y="8600"/>
                  </a:lnTo>
                  <a:lnTo>
                    <a:pt x="2946" y="7734"/>
                  </a:lnTo>
                  <a:lnTo>
                    <a:pt x="6302" y="7734"/>
                  </a:lnTo>
                  <a:lnTo>
                    <a:pt x="6302" y="6206"/>
                  </a:lnTo>
                  <a:lnTo>
                    <a:pt x="7745" y="6206"/>
                  </a:lnTo>
                  <a:lnTo>
                    <a:pt x="7745" y="5257"/>
                  </a:lnTo>
                  <a:lnTo>
                    <a:pt x="9344" y="5257"/>
                  </a:lnTo>
                  <a:lnTo>
                    <a:pt x="9344" y="4295"/>
                  </a:lnTo>
                  <a:lnTo>
                    <a:pt x="13506" y="4295"/>
                  </a:lnTo>
                  <a:lnTo>
                    <a:pt x="13506" y="2382"/>
                  </a:lnTo>
                  <a:lnTo>
                    <a:pt x="15743" y="2382"/>
                  </a:lnTo>
                  <a:lnTo>
                    <a:pt x="15743" y="1"/>
                  </a:lnTo>
                  <a:lnTo>
                    <a:pt x="12351" y="1"/>
                  </a:lnTo>
                  <a:lnTo>
                    <a:pt x="12351" y="951"/>
                  </a:lnTo>
                  <a:lnTo>
                    <a:pt x="11257" y="951"/>
                  </a:lnTo>
                  <a:lnTo>
                    <a:pt x="11257" y="2863"/>
                  </a:lnTo>
                  <a:lnTo>
                    <a:pt x="4859" y="2863"/>
                  </a:lnTo>
                  <a:lnTo>
                    <a:pt x="4859" y="951"/>
                  </a:lnTo>
                  <a:lnTo>
                    <a:pt x="3897" y="951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6"/>
            <p:cNvSpPr/>
            <p:nvPr/>
          </p:nvSpPr>
          <p:spPr>
            <a:xfrm>
              <a:off x="4980527" y="2158502"/>
              <a:ext cx="105505" cy="140368"/>
            </a:xfrm>
            <a:custGeom>
              <a:avLst/>
              <a:gdLst/>
              <a:ahLst/>
              <a:cxnLst/>
              <a:rect l="l" t="t" r="r" b="b"/>
              <a:pathLst>
                <a:path w="2875" h="3825" extrusionOk="0">
                  <a:moveTo>
                    <a:pt x="1" y="0"/>
                  </a:moveTo>
                  <a:lnTo>
                    <a:pt x="1" y="3825"/>
                  </a:lnTo>
                  <a:lnTo>
                    <a:pt x="1913" y="3825"/>
                  </a:lnTo>
                  <a:lnTo>
                    <a:pt x="1913" y="2863"/>
                  </a:lnTo>
                  <a:lnTo>
                    <a:pt x="2875" y="2863"/>
                  </a:lnTo>
                  <a:lnTo>
                    <a:pt x="2875" y="950"/>
                  </a:lnTo>
                  <a:lnTo>
                    <a:pt x="963" y="95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6"/>
            <p:cNvSpPr/>
            <p:nvPr/>
          </p:nvSpPr>
          <p:spPr>
            <a:xfrm>
              <a:off x="5508817" y="2158502"/>
              <a:ext cx="105946" cy="140368"/>
            </a:xfrm>
            <a:custGeom>
              <a:avLst/>
              <a:gdLst/>
              <a:ahLst/>
              <a:cxnLst/>
              <a:rect l="l" t="t" r="r" b="b"/>
              <a:pathLst>
                <a:path w="2887" h="3825" extrusionOk="0">
                  <a:moveTo>
                    <a:pt x="1925" y="0"/>
                  </a:moveTo>
                  <a:lnTo>
                    <a:pt x="1925" y="950"/>
                  </a:lnTo>
                  <a:lnTo>
                    <a:pt x="0" y="950"/>
                  </a:lnTo>
                  <a:lnTo>
                    <a:pt x="0" y="2863"/>
                  </a:lnTo>
                  <a:lnTo>
                    <a:pt x="963" y="2863"/>
                  </a:lnTo>
                  <a:lnTo>
                    <a:pt x="963" y="3825"/>
                  </a:lnTo>
                  <a:lnTo>
                    <a:pt x="2887" y="3825"/>
                  </a:lnTo>
                  <a:lnTo>
                    <a:pt x="2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6"/>
            <p:cNvSpPr/>
            <p:nvPr/>
          </p:nvSpPr>
          <p:spPr>
            <a:xfrm>
              <a:off x="5050692" y="2544230"/>
              <a:ext cx="88294" cy="122753"/>
            </a:xfrm>
            <a:custGeom>
              <a:avLst/>
              <a:gdLst/>
              <a:ahLst/>
              <a:cxnLst/>
              <a:rect l="l" t="t" r="r" b="b"/>
              <a:pathLst>
                <a:path w="2406" h="3345" extrusionOk="0">
                  <a:moveTo>
                    <a:pt x="1" y="1"/>
                  </a:moveTo>
                  <a:lnTo>
                    <a:pt x="1" y="3344"/>
                  </a:lnTo>
                  <a:lnTo>
                    <a:pt x="482" y="3344"/>
                  </a:lnTo>
                  <a:lnTo>
                    <a:pt x="482" y="2803"/>
                  </a:lnTo>
                  <a:lnTo>
                    <a:pt x="1131" y="2803"/>
                  </a:lnTo>
                  <a:lnTo>
                    <a:pt x="1131" y="2382"/>
                  </a:lnTo>
                  <a:lnTo>
                    <a:pt x="1131" y="1913"/>
                  </a:lnTo>
                  <a:lnTo>
                    <a:pt x="1612" y="1913"/>
                  </a:lnTo>
                  <a:lnTo>
                    <a:pt x="1612" y="1432"/>
                  </a:lnTo>
                  <a:lnTo>
                    <a:pt x="2406" y="1432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6"/>
            <p:cNvSpPr/>
            <p:nvPr/>
          </p:nvSpPr>
          <p:spPr>
            <a:xfrm>
              <a:off x="5456303" y="2544230"/>
              <a:ext cx="87854" cy="122753"/>
            </a:xfrm>
            <a:custGeom>
              <a:avLst/>
              <a:gdLst/>
              <a:ahLst/>
              <a:cxnLst/>
              <a:rect l="l" t="t" r="r" b="b"/>
              <a:pathLst>
                <a:path w="2394" h="3345" extrusionOk="0">
                  <a:moveTo>
                    <a:pt x="1" y="1"/>
                  </a:moveTo>
                  <a:lnTo>
                    <a:pt x="1" y="1432"/>
                  </a:lnTo>
                  <a:lnTo>
                    <a:pt x="795" y="1432"/>
                  </a:lnTo>
                  <a:lnTo>
                    <a:pt x="795" y="1913"/>
                  </a:lnTo>
                  <a:lnTo>
                    <a:pt x="1276" y="1913"/>
                  </a:lnTo>
                  <a:lnTo>
                    <a:pt x="1276" y="2382"/>
                  </a:lnTo>
                  <a:lnTo>
                    <a:pt x="1276" y="2803"/>
                  </a:lnTo>
                  <a:lnTo>
                    <a:pt x="1913" y="2803"/>
                  </a:lnTo>
                  <a:lnTo>
                    <a:pt x="1913" y="3344"/>
                  </a:lnTo>
                  <a:lnTo>
                    <a:pt x="2394" y="3344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6"/>
            <p:cNvSpPr/>
            <p:nvPr/>
          </p:nvSpPr>
          <p:spPr>
            <a:xfrm>
              <a:off x="5056857" y="2754323"/>
              <a:ext cx="76441" cy="39303"/>
            </a:xfrm>
            <a:custGeom>
              <a:avLst/>
              <a:gdLst/>
              <a:ahLst/>
              <a:cxnLst/>
              <a:rect l="l" t="t" r="r" b="b"/>
              <a:pathLst>
                <a:path w="2083" h="1071" extrusionOk="0">
                  <a:moveTo>
                    <a:pt x="1" y="1"/>
                  </a:moveTo>
                  <a:lnTo>
                    <a:pt x="1" y="1071"/>
                  </a:lnTo>
                  <a:lnTo>
                    <a:pt x="2082" y="1071"/>
                  </a:lnTo>
                  <a:lnTo>
                    <a:pt x="2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6"/>
            <p:cNvSpPr/>
            <p:nvPr/>
          </p:nvSpPr>
          <p:spPr>
            <a:xfrm>
              <a:off x="5465147" y="2754323"/>
              <a:ext cx="75927" cy="39303"/>
            </a:xfrm>
            <a:custGeom>
              <a:avLst/>
              <a:gdLst/>
              <a:ahLst/>
              <a:cxnLst/>
              <a:rect l="l" t="t" r="r" b="b"/>
              <a:pathLst>
                <a:path w="2069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2069" y="1071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6"/>
            <p:cNvSpPr/>
            <p:nvPr/>
          </p:nvSpPr>
          <p:spPr>
            <a:xfrm>
              <a:off x="5544119" y="2298833"/>
              <a:ext cx="70643" cy="70202"/>
            </a:xfrm>
            <a:custGeom>
              <a:avLst/>
              <a:gdLst/>
              <a:ahLst/>
              <a:cxnLst/>
              <a:rect l="l" t="t" r="r" b="b"/>
              <a:pathLst>
                <a:path w="1925" h="1913" extrusionOk="0">
                  <a:moveTo>
                    <a:pt x="1" y="1"/>
                  </a:moveTo>
                  <a:lnTo>
                    <a:pt x="1" y="950"/>
                  </a:lnTo>
                  <a:lnTo>
                    <a:pt x="1" y="1913"/>
                  </a:lnTo>
                  <a:lnTo>
                    <a:pt x="963" y="1913"/>
                  </a:lnTo>
                  <a:lnTo>
                    <a:pt x="963" y="950"/>
                  </a:lnTo>
                  <a:lnTo>
                    <a:pt x="1925" y="950"/>
                  </a:lnTo>
                  <a:lnTo>
                    <a:pt x="1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6"/>
            <p:cNvSpPr/>
            <p:nvPr/>
          </p:nvSpPr>
          <p:spPr>
            <a:xfrm>
              <a:off x="4980527" y="2298833"/>
              <a:ext cx="70202" cy="70202"/>
            </a:xfrm>
            <a:custGeom>
              <a:avLst/>
              <a:gdLst/>
              <a:ahLst/>
              <a:cxnLst/>
              <a:rect l="l" t="t" r="r" b="b"/>
              <a:pathLst>
                <a:path w="1913" h="1913" extrusionOk="0">
                  <a:moveTo>
                    <a:pt x="1" y="1"/>
                  </a:moveTo>
                  <a:lnTo>
                    <a:pt x="1" y="950"/>
                  </a:lnTo>
                  <a:lnTo>
                    <a:pt x="963" y="950"/>
                  </a:lnTo>
                  <a:lnTo>
                    <a:pt x="963" y="1913"/>
                  </a:lnTo>
                  <a:lnTo>
                    <a:pt x="1913" y="1913"/>
                  </a:lnTo>
                  <a:lnTo>
                    <a:pt x="1913" y="950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6"/>
            <p:cNvSpPr/>
            <p:nvPr/>
          </p:nvSpPr>
          <p:spPr>
            <a:xfrm>
              <a:off x="4980527" y="2368999"/>
              <a:ext cx="70202" cy="175267"/>
            </a:xfrm>
            <a:custGeom>
              <a:avLst/>
              <a:gdLst/>
              <a:ahLst/>
              <a:cxnLst/>
              <a:rect l="l" t="t" r="r" b="b"/>
              <a:pathLst>
                <a:path w="1913" h="4776" extrusionOk="0">
                  <a:moveTo>
                    <a:pt x="1" y="1"/>
                  </a:moveTo>
                  <a:lnTo>
                    <a:pt x="1" y="951"/>
                  </a:lnTo>
                  <a:lnTo>
                    <a:pt x="1" y="1901"/>
                  </a:lnTo>
                  <a:lnTo>
                    <a:pt x="1" y="2863"/>
                  </a:lnTo>
                  <a:lnTo>
                    <a:pt x="1" y="3814"/>
                  </a:lnTo>
                  <a:lnTo>
                    <a:pt x="1" y="4776"/>
                  </a:lnTo>
                  <a:lnTo>
                    <a:pt x="963" y="4776"/>
                  </a:lnTo>
                  <a:lnTo>
                    <a:pt x="963" y="3814"/>
                  </a:lnTo>
                  <a:lnTo>
                    <a:pt x="1913" y="3814"/>
                  </a:lnTo>
                  <a:lnTo>
                    <a:pt x="1913" y="2863"/>
                  </a:lnTo>
                  <a:lnTo>
                    <a:pt x="963" y="2863"/>
                  </a:lnTo>
                  <a:lnTo>
                    <a:pt x="963" y="2382"/>
                  </a:lnTo>
                  <a:lnTo>
                    <a:pt x="1913" y="2382"/>
                  </a:lnTo>
                  <a:lnTo>
                    <a:pt x="1913" y="1432"/>
                  </a:lnTo>
                  <a:lnTo>
                    <a:pt x="963" y="1432"/>
                  </a:lnTo>
                  <a:lnTo>
                    <a:pt x="963" y="951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6"/>
            <p:cNvSpPr/>
            <p:nvPr/>
          </p:nvSpPr>
          <p:spPr>
            <a:xfrm>
              <a:off x="5097921" y="2389770"/>
              <a:ext cx="399452" cy="58716"/>
            </a:xfrm>
            <a:custGeom>
              <a:avLst/>
              <a:gdLst/>
              <a:ahLst/>
              <a:cxnLst/>
              <a:rect l="l" t="t" r="r" b="b"/>
              <a:pathLst>
                <a:path w="10885" h="1600" extrusionOk="0">
                  <a:moveTo>
                    <a:pt x="1600" y="325"/>
                  </a:moveTo>
                  <a:lnTo>
                    <a:pt x="1600" y="637"/>
                  </a:lnTo>
                  <a:lnTo>
                    <a:pt x="1925" y="637"/>
                  </a:lnTo>
                  <a:lnTo>
                    <a:pt x="1925" y="963"/>
                  </a:lnTo>
                  <a:lnTo>
                    <a:pt x="1600" y="963"/>
                  </a:lnTo>
                  <a:lnTo>
                    <a:pt x="1600" y="637"/>
                  </a:lnTo>
                  <a:lnTo>
                    <a:pt x="1276" y="637"/>
                  </a:lnTo>
                  <a:lnTo>
                    <a:pt x="1276" y="963"/>
                  </a:lnTo>
                  <a:lnTo>
                    <a:pt x="963" y="963"/>
                  </a:lnTo>
                  <a:lnTo>
                    <a:pt x="963" y="637"/>
                  </a:lnTo>
                  <a:lnTo>
                    <a:pt x="638" y="637"/>
                  </a:lnTo>
                  <a:lnTo>
                    <a:pt x="638" y="325"/>
                  </a:lnTo>
                  <a:lnTo>
                    <a:pt x="963" y="325"/>
                  </a:lnTo>
                  <a:lnTo>
                    <a:pt x="963" y="637"/>
                  </a:lnTo>
                  <a:lnTo>
                    <a:pt x="1276" y="637"/>
                  </a:lnTo>
                  <a:lnTo>
                    <a:pt x="1276" y="325"/>
                  </a:lnTo>
                  <a:close/>
                  <a:moveTo>
                    <a:pt x="7674" y="325"/>
                  </a:moveTo>
                  <a:lnTo>
                    <a:pt x="7674" y="637"/>
                  </a:lnTo>
                  <a:lnTo>
                    <a:pt x="7998" y="637"/>
                  </a:lnTo>
                  <a:lnTo>
                    <a:pt x="7998" y="963"/>
                  </a:lnTo>
                  <a:lnTo>
                    <a:pt x="7674" y="963"/>
                  </a:lnTo>
                  <a:lnTo>
                    <a:pt x="7674" y="637"/>
                  </a:lnTo>
                  <a:lnTo>
                    <a:pt x="7361" y="637"/>
                  </a:lnTo>
                  <a:lnTo>
                    <a:pt x="7361" y="963"/>
                  </a:lnTo>
                  <a:lnTo>
                    <a:pt x="7036" y="963"/>
                  </a:lnTo>
                  <a:lnTo>
                    <a:pt x="7036" y="637"/>
                  </a:lnTo>
                  <a:lnTo>
                    <a:pt x="6723" y="637"/>
                  </a:lnTo>
                  <a:lnTo>
                    <a:pt x="6723" y="325"/>
                  </a:lnTo>
                  <a:lnTo>
                    <a:pt x="7036" y="325"/>
                  </a:lnTo>
                  <a:lnTo>
                    <a:pt x="7036" y="637"/>
                  </a:lnTo>
                  <a:lnTo>
                    <a:pt x="7361" y="637"/>
                  </a:lnTo>
                  <a:lnTo>
                    <a:pt x="7361" y="325"/>
                  </a:lnTo>
                  <a:close/>
                  <a:moveTo>
                    <a:pt x="1" y="0"/>
                  </a:moveTo>
                  <a:lnTo>
                    <a:pt x="1" y="325"/>
                  </a:lnTo>
                  <a:lnTo>
                    <a:pt x="1" y="637"/>
                  </a:lnTo>
                  <a:lnTo>
                    <a:pt x="325" y="637"/>
                  </a:lnTo>
                  <a:lnTo>
                    <a:pt x="325" y="963"/>
                  </a:lnTo>
                  <a:lnTo>
                    <a:pt x="638" y="963"/>
                  </a:lnTo>
                  <a:lnTo>
                    <a:pt x="638" y="1275"/>
                  </a:lnTo>
                  <a:lnTo>
                    <a:pt x="951" y="1275"/>
                  </a:lnTo>
                  <a:lnTo>
                    <a:pt x="951" y="1599"/>
                  </a:lnTo>
                  <a:lnTo>
                    <a:pt x="4162" y="1599"/>
                  </a:lnTo>
                  <a:lnTo>
                    <a:pt x="4162" y="1275"/>
                  </a:lnTo>
                  <a:lnTo>
                    <a:pt x="4475" y="1275"/>
                  </a:lnTo>
                  <a:lnTo>
                    <a:pt x="4475" y="963"/>
                  </a:lnTo>
                  <a:lnTo>
                    <a:pt x="4799" y="963"/>
                  </a:lnTo>
                  <a:lnTo>
                    <a:pt x="4799" y="637"/>
                  </a:lnTo>
                  <a:lnTo>
                    <a:pt x="5124" y="637"/>
                  </a:lnTo>
                  <a:lnTo>
                    <a:pt x="5124" y="325"/>
                  </a:lnTo>
                  <a:lnTo>
                    <a:pt x="5761" y="325"/>
                  </a:lnTo>
                  <a:lnTo>
                    <a:pt x="5761" y="637"/>
                  </a:lnTo>
                  <a:lnTo>
                    <a:pt x="6074" y="637"/>
                  </a:lnTo>
                  <a:lnTo>
                    <a:pt x="6074" y="963"/>
                  </a:lnTo>
                  <a:lnTo>
                    <a:pt x="6399" y="963"/>
                  </a:lnTo>
                  <a:lnTo>
                    <a:pt x="6399" y="1275"/>
                  </a:lnTo>
                  <a:lnTo>
                    <a:pt x="6723" y="1275"/>
                  </a:lnTo>
                  <a:lnTo>
                    <a:pt x="6723" y="1599"/>
                  </a:lnTo>
                  <a:lnTo>
                    <a:pt x="9598" y="1599"/>
                  </a:lnTo>
                  <a:lnTo>
                    <a:pt x="9598" y="1275"/>
                  </a:lnTo>
                  <a:lnTo>
                    <a:pt x="9923" y="1275"/>
                  </a:lnTo>
                  <a:lnTo>
                    <a:pt x="9923" y="963"/>
                  </a:lnTo>
                  <a:lnTo>
                    <a:pt x="10235" y="963"/>
                  </a:lnTo>
                  <a:lnTo>
                    <a:pt x="10235" y="637"/>
                  </a:lnTo>
                  <a:lnTo>
                    <a:pt x="10561" y="637"/>
                  </a:lnTo>
                  <a:lnTo>
                    <a:pt x="10561" y="325"/>
                  </a:lnTo>
                  <a:lnTo>
                    <a:pt x="10885" y="3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6"/>
            <p:cNvSpPr/>
            <p:nvPr/>
          </p:nvSpPr>
          <p:spPr>
            <a:xfrm>
              <a:off x="5015830" y="2544230"/>
              <a:ext cx="105505" cy="34899"/>
            </a:xfrm>
            <a:custGeom>
              <a:avLst/>
              <a:gdLst/>
              <a:ahLst/>
              <a:cxnLst/>
              <a:rect l="l" t="t" r="r" b="b"/>
              <a:pathLst>
                <a:path w="2875" h="951" extrusionOk="0">
                  <a:moveTo>
                    <a:pt x="1" y="1"/>
                  </a:moveTo>
                  <a:lnTo>
                    <a:pt x="1" y="950"/>
                  </a:lnTo>
                  <a:lnTo>
                    <a:pt x="2875" y="950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6"/>
            <p:cNvSpPr/>
            <p:nvPr/>
          </p:nvSpPr>
          <p:spPr>
            <a:xfrm>
              <a:off x="5015830" y="2579092"/>
              <a:ext cx="34899" cy="35340"/>
            </a:xfrm>
            <a:custGeom>
              <a:avLst/>
              <a:gdLst/>
              <a:ahLst/>
              <a:cxnLst/>
              <a:rect l="l" t="t" r="r" b="b"/>
              <a:pathLst>
                <a:path w="951" h="963" extrusionOk="0">
                  <a:moveTo>
                    <a:pt x="1" y="0"/>
                  </a:moveTo>
                  <a:lnTo>
                    <a:pt x="1" y="963"/>
                  </a:lnTo>
                  <a:lnTo>
                    <a:pt x="951" y="963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6"/>
            <p:cNvSpPr/>
            <p:nvPr/>
          </p:nvSpPr>
          <p:spPr>
            <a:xfrm>
              <a:off x="5015830" y="2614395"/>
              <a:ext cx="34899" cy="34936"/>
            </a:xfrm>
            <a:custGeom>
              <a:avLst/>
              <a:gdLst/>
              <a:ahLst/>
              <a:cxnLst/>
              <a:rect l="l" t="t" r="r" b="b"/>
              <a:pathLst>
                <a:path w="951" h="952" extrusionOk="0">
                  <a:moveTo>
                    <a:pt x="1" y="1"/>
                  </a:moveTo>
                  <a:lnTo>
                    <a:pt x="1" y="951"/>
                  </a:lnTo>
                  <a:lnTo>
                    <a:pt x="951" y="951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6"/>
            <p:cNvSpPr/>
            <p:nvPr/>
          </p:nvSpPr>
          <p:spPr>
            <a:xfrm>
              <a:off x="5015830" y="2649294"/>
              <a:ext cx="34899" cy="35340"/>
            </a:xfrm>
            <a:custGeom>
              <a:avLst/>
              <a:gdLst/>
              <a:ahLst/>
              <a:cxnLst/>
              <a:rect l="l" t="t" r="r" b="b"/>
              <a:pathLst>
                <a:path w="951" h="963" extrusionOk="0">
                  <a:moveTo>
                    <a:pt x="1" y="0"/>
                  </a:moveTo>
                  <a:lnTo>
                    <a:pt x="1" y="962"/>
                  </a:lnTo>
                  <a:lnTo>
                    <a:pt x="951" y="962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6"/>
            <p:cNvSpPr/>
            <p:nvPr/>
          </p:nvSpPr>
          <p:spPr>
            <a:xfrm>
              <a:off x="5092196" y="2631643"/>
              <a:ext cx="34899" cy="35340"/>
            </a:xfrm>
            <a:custGeom>
              <a:avLst/>
              <a:gdLst/>
              <a:ahLst/>
              <a:cxnLst/>
              <a:rect l="l" t="t" r="r" b="b"/>
              <a:pathLst>
                <a:path w="951" h="963" extrusionOk="0">
                  <a:moveTo>
                    <a:pt x="0" y="0"/>
                  </a:moveTo>
                  <a:lnTo>
                    <a:pt x="0" y="962"/>
                  </a:lnTo>
                  <a:lnTo>
                    <a:pt x="951" y="962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6"/>
            <p:cNvSpPr/>
            <p:nvPr/>
          </p:nvSpPr>
          <p:spPr>
            <a:xfrm>
              <a:off x="5197700" y="2631643"/>
              <a:ext cx="35340" cy="35340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0" y="0"/>
                  </a:moveTo>
                  <a:lnTo>
                    <a:pt x="0" y="962"/>
                  </a:lnTo>
                  <a:lnTo>
                    <a:pt x="962" y="962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6"/>
            <p:cNvSpPr/>
            <p:nvPr/>
          </p:nvSpPr>
          <p:spPr>
            <a:xfrm>
              <a:off x="5197700" y="2596744"/>
              <a:ext cx="35340" cy="34936"/>
            </a:xfrm>
            <a:custGeom>
              <a:avLst/>
              <a:gdLst/>
              <a:ahLst/>
              <a:cxnLst/>
              <a:rect l="l" t="t" r="r" b="b"/>
              <a:pathLst>
                <a:path w="963" h="952" extrusionOk="0">
                  <a:moveTo>
                    <a:pt x="0" y="1"/>
                  </a:moveTo>
                  <a:lnTo>
                    <a:pt x="0" y="951"/>
                  </a:lnTo>
                  <a:lnTo>
                    <a:pt x="962" y="951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6"/>
            <p:cNvSpPr/>
            <p:nvPr/>
          </p:nvSpPr>
          <p:spPr>
            <a:xfrm>
              <a:off x="5162361" y="2561441"/>
              <a:ext cx="35340" cy="35340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1" y="0"/>
                  </a:moveTo>
                  <a:lnTo>
                    <a:pt x="1" y="963"/>
                  </a:lnTo>
                  <a:lnTo>
                    <a:pt x="963" y="963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6"/>
            <p:cNvSpPr/>
            <p:nvPr/>
          </p:nvSpPr>
          <p:spPr>
            <a:xfrm>
              <a:off x="5127058" y="2666946"/>
              <a:ext cx="70643" cy="34863"/>
            </a:xfrm>
            <a:custGeom>
              <a:avLst/>
              <a:gdLst/>
              <a:ahLst/>
              <a:cxnLst/>
              <a:rect l="l" t="t" r="r" b="b"/>
              <a:pathLst>
                <a:path w="1925" h="950" extrusionOk="0">
                  <a:moveTo>
                    <a:pt x="1" y="0"/>
                  </a:moveTo>
                  <a:lnTo>
                    <a:pt x="1" y="950"/>
                  </a:lnTo>
                  <a:lnTo>
                    <a:pt x="1925" y="950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6"/>
            <p:cNvSpPr/>
            <p:nvPr/>
          </p:nvSpPr>
          <p:spPr>
            <a:xfrm>
              <a:off x="4980527" y="2123603"/>
              <a:ext cx="140808" cy="175267"/>
            </a:xfrm>
            <a:custGeom>
              <a:avLst/>
              <a:gdLst/>
              <a:ahLst/>
              <a:cxnLst/>
              <a:rect l="l" t="t" r="r" b="b"/>
              <a:pathLst>
                <a:path w="3837" h="4776" extrusionOk="0">
                  <a:moveTo>
                    <a:pt x="1" y="1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1"/>
                  </a:lnTo>
                  <a:close/>
                  <a:moveTo>
                    <a:pt x="963" y="951"/>
                  </a:moveTo>
                  <a:lnTo>
                    <a:pt x="963" y="1901"/>
                  </a:lnTo>
                  <a:lnTo>
                    <a:pt x="2875" y="1901"/>
                  </a:lnTo>
                  <a:lnTo>
                    <a:pt x="2875" y="951"/>
                  </a:lnTo>
                  <a:close/>
                  <a:moveTo>
                    <a:pt x="2875" y="1901"/>
                  </a:moveTo>
                  <a:lnTo>
                    <a:pt x="2875" y="2863"/>
                  </a:lnTo>
                  <a:lnTo>
                    <a:pt x="2875" y="3814"/>
                  </a:lnTo>
                  <a:lnTo>
                    <a:pt x="3837" y="3814"/>
                  </a:lnTo>
                  <a:lnTo>
                    <a:pt x="3837" y="2863"/>
                  </a:lnTo>
                  <a:lnTo>
                    <a:pt x="3837" y="1901"/>
                  </a:lnTo>
                  <a:close/>
                  <a:moveTo>
                    <a:pt x="1913" y="3814"/>
                  </a:moveTo>
                  <a:lnTo>
                    <a:pt x="1913" y="4776"/>
                  </a:lnTo>
                  <a:lnTo>
                    <a:pt x="2875" y="4776"/>
                  </a:lnTo>
                  <a:lnTo>
                    <a:pt x="2875" y="38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6"/>
            <p:cNvSpPr/>
            <p:nvPr/>
          </p:nvSpPr>
          <p:spPr>
            <a:xfrm>
              <a:off x="4945225" y="2158502"/>
              <a:ext cx="35340" cy="140368"/>
            </a:xfrm>
            <a:custGeom>
              <a:avLst/>
              <a:gdLst/>
              <a:ahLst/>
              <a:cxnLst/>
              <a:rect l="l" t="t" r="r" b="b"/>
              <a:pathLst>
                <a:path w="963" h="3825" extrusionOk="0">
                  <a:moveTo>
                    <a:pt x="1" y="0"/>
                  </a:moveTo>
                  <a:lnTo>
                    <a:pt x="1" y="950"/>
                  </a:lnTo>
                  <a:lnTo>
                    <a:pt x="1" y="1912"/>
                  </a:lnTo>
                  <a:lnTo>
                    <a:pt x="1" y="2863"/>
                  </a:lnTo>
                  <a:lnTo>
                    <a:pt x="1" y="3825"/>
                  </a:lnTo>
                  <a:lnTo>
                    <a:pt x="963" y="3825"/>
                  </a:lnTo>
                  <a:lnTo>
                    <a:pt x="963" y="2863"/>
                  </a:lnTo>
                  <a:lnTo>
                    <a:pt x="963" y="1912"/>
                  </a:lnTo>
                  <a:lnTo>
                    <a:pt x="963" y="95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6"/>
            <p:cNvSpPr/>
            <p:nvPr/>
          </p:nvSpPr>
          <p:spPr>
            <a:xfrm>
              <a:off x="5015830" y="2088300"/>
              <a:ext cx="176148" cy="105065"/>
            </a:xfrm>
            <a:custGeom>
              <a:avLst/>
              <a:gdLst/>
              <a:ahLst/>
              <a:cxnLst/>
              <a:rect l="l" t="t" r="r" b="b"/>
              <a:pathLst>
                <a:path w="4800" h="2863" extrusionOk="0">
                  <a:moveTo>
                    <a:pt x="1" y="1"/>
                  </a:moveTo>
                  <a:lnTo>
                    <a:pt x="1" y="963"/>
                  </a:lnTo>
                  <a:lnTo>
                    <a:pt x="2875" y="963"/>
                  </a:lnTo>
                  <a:lnTo>
                    <a:pt x="2875" y="1913"/>
                  </a:lnTo>
                  <a:lnTo>
                    <a:pt x="3837" y="1913"/>
                  </a:lnTo>
                  <a:lnTo>
                    <a:pt x="3837" y="2863"/>
                  </a:lnTo>
                  <a:lnTo>
                    <a:pt x="4799" y="2863"/>
                  </a:lnTo>
                  <a:lnTo>
                    <a:pt x="4799" y="1913"/>
                  </a:lnTo>
                  <a:lnTo>
                    <a:pt x="4799" y="963"/>
                  </a:lnTo>
                  <a:lnTo>
                    <a:pt x="3837" y="963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6"/>
            <p:cNvSpPr/>
            <p:nvPr/>
          </p:nvSpPr>
          <p:spPr>
            <a:xfrm>
              <a:off x="5156636" y="2193328"/>
              <a:ext cx="282057" cy="35376"/>
            </a:xfrm>
            <a:custGeom>
              <a:avLst/>
              <a:gdLst/>
              <a:ahLst/>
              <a:cxnLst/>
              <a:rect l="l" t="t" r="r" b="b"/>
              <a:pathLst>
                <a:path w="7686" h="964" extrusionOk="0">
                  <a:moveTo>
                    <a:pt x="0" y="1"/>
                  </a:moveTo>
                  <a:lnTo>
                    <a:pt x="0" y="963"/>
                  </a:lnTo>
                  <a:lnTo>
                    <a:pt x="7686" y="963"/>
                  </a:lnTo>
                  <a:lnTo>
                    <a:pt x="7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6"/>
            <p:cNvSpPr/>
            <p:nvPr/>
          </p:nvSpPr>
          <p:spPr>
            <a:xfrm>
              <a:off x="5544119" y="2368999"/>
              <a:ext cx="70643" cy="175267"/>
            </a:xfrm>
            <a:custGeom>
              <a:avLst/>
              <a:gdLst/>
              <a:ahLst/>
              <a:cxnLst/>
              <a:rect l="l" t="t" r="r" b="b"/>
              <a:pathLst>
                <a:path w="1925" h="4776" extrusionOk="0">
                  <a:moveTo>
                    <a:pt x="963" y="1"/>
                  </a:moveTo>
                  <a:lnTo>
                    <a:pt x="963" y="951"/>
                  </a:lnTo>
                  <a:lnTo>
                    <a:pt x="963" y="1432"/>
                  </a:lnTo>
                  <a:lnTo>
                    <a:pt x="1" y="1432"/>
                  </a:lnTo>
                  <a:lnTo>
                    <a:pt x="1" y="2382"/>
                  </a:lnTo>
                  <a:lnTo>
                    <a:pt x="963" y="2382"/>
                  </a:lnTo>
                  <a:lnTo>
                    <a:pt x="963" y="2863"/>
                  </a:lnTo>
                  <a:lnTo>
                    <a:pt x="1" y="2863"/>
                  </a:lnTo>
                  <a:lnTo>
                    <a:pt x="1" y="3814"/>
                  </a:lnTo>
                  <a:lnTo>
                    <a:pt x="963" y="3814"/>
                  </a:lnTo>
                  <a:lnTo>
                    <a:pt x="963" y="4776"/>
                  </a:lnTo>
                  <a:lnTo>
                    <a:pt x="1925" y="4776"/>
                  </a:lnTo>
                  <a:lnTo>
                    <a:pt x="1925" y="3814"/>
                  </a:lnTo>
                  <a:lnTo>
                    <a:pt x="1925" y="2863"/>
                  </a:lnTo>
                  <a:lnTo>
                    <a:pt x="1925" y="1901"/>
                  </a:lnTo>
                  <a:lnTo>
                    <a:pt x="1925" y="951"/>
                  </a:lnTo>
                  <a:lnTo>
                    <a:pt x="1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6"/>
            <p:cNvSpPr/>
            <p:nvPr/>
          </p:nvSpPr>
          <p:spPr>
            <a:xfrm>
              <a:off x="5285956" y="2450688"/>
              <a:ext cx="23413" cy="11486"/>
            </a:xfrm>
            <a:custGeom>
              <a:avLst/>
              <a:gdLst/>
              <a:ahLst/>
              <a:cxnLst/>
              <a:rect l="l" t="t" r="r" b="b"/>
              <a:pathLst>
                <a:path w="638" h="313" extrusionOk="0">
                  <a:moveTo>
                    <a:pt x="0" y="0"/>
                  </a:moveTo>
                  <a:lnTo>
                    <a:pt x="0" y="313"/>
                  </a:lnTo>
                  <a:lnTo>
                    <a:pt x="637" y="313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6"/>
            <p:cNvSpPr/>
            <p:nvPr/>
          </p:nvSpPr>
          <p:spPr>
            <a:xfrm>
              <a:off x="5473514" y="2544230"/>
              <a:ext cx="105946" cy="34899"/>
            </a:xfrm>
            <a:custGeom>
              <a:avLst/>
              <a:gdLst/>
              <a:ahLst/>
              <a:cxnLst/>
              <a:rect l="l" t="t" r="r" b="b"/>
              <a:pathLst>
                <a:path w="2887" h="951" extrusionOk="0">
                  <a:moveTo>
                    <a:pt x="0" y="1"/>
                  </a:moveTo>
                  <a:lnTo>
                    <a:pt x="0" y="950"/>
                  </a:lnTo>
                  <a:lnTo>
                    <a:pt x="2887" y="950"/>
                  </a:lnTo>
                  <a:lnTo>
                    <a:pt x="28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26"/>
            <p:cNvSpPr/>
            <p:nvPr/>
          </p:nvSpPr>
          <p:spPr>
            <a:xfrm>
              <a:off x="5544119" y="2579092"/>
              <a:ext cx="35340" cy="35340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1" y="0"/>
                  </a:moveTo>
                  <a:lnTo>
                    <a:pt x="1" y="963"/>
                  </a:lnTo>
                  <a:lnTo>
                    <a:pt x="963" y="963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6"/>
            <p:cNvSpPr/>
            <p:nvPr/>
          </p:nvSpPr>
          <p:spPr>
            <a:xfrm>
              <a:off x="5544119" y="2614395"/>
              <a:ext cx="35340" cy="34936"/>
            </a:xfrm>
            <a:custGeom>
              <a:avLst/>
              <a:gdLst/>
              <a:ahLst/>
              <a:cxnLst/>
              <a:rect l="l" t="t" r="r" b="b"/>
              <a:pathLst>
                <a:path w="963" h="952" extrusionOk="0">
                  <a:moveTo>
                    <a:pt x="1" y="1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6"/>
            <p:cNvSpPr/>
            <p:nvPr/>
          </p:nvSpPr>
          <p:spPr>
            <a:xfrm>
              <a:off x="5544119" y="2649294"/>
              <a:ext cx="35340" cy="35340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1" y="0"/>
                  </a:moveTo>
                  <a:lnTo>
                    <a:pt x="1" y="962"/>
                  </a:lnTo>
                  <a:lnTo>
                    <a:pt x="963" y="962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6"/>
            <p:cNvSpPr/>
            <p:nvPr/>
          </p:nvSpPr>
          <p:spPr>
            <a:xfrm>
              <a:off x="5397185" y="2666946"/>
              <a:ext cx="70643" cy="34863"/>
            </a:xfrm>
            <a:custGeom>
              <a:avLst/>
              <a:gdLst/>
              <a:ahLst/>
              <a:cxnLst/>
              <a:rect l="l" t="t" r="r" b="b"/>
              <a:pathLst>
                <a:path w="1925" h="950" extrusionOk="0">
                  <a:moveTo>
                    <a:pt x="0" y="0"/>
                  </a:moveTo>
                  <a:lnTo>
                    <a:pt x="0" y="950"/>
                  </a:lnTo>
                  <a:lnTo>
                    <a:pt x="1924" y="950"/>
                  </a:lnTo>
                  <a:lnTo>
                    <a:pt x="1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6"/>
            <p:cNvSpPr/>
            <p:nvPr/>
          </p:nvSpPr>
          <p:spPr>
            <a:xfrm>
              <a:off x="5467790" y="2631643"/>
              <a:ext cx="35340" cy="35340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0" y="0"/>
                  </a:moveTo>
                  <a:lnTo>
                    <a:pt x="0" y="962"/>
                  </a:lnTo>
                  <a:lnTo>
                    <a:pt x="963" y="962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6"/>
            <p:cNvSpPr/>
            <p:nvPr/>
          </p:nvSpPr>
          <p:spPr>
            <a:xfrm>
              <a:off x="5362286" y="2631643"/>
              <a:ext cx="34936" cy="35340"/>
            </a:xfrm>
            <a:custGeom>
              <a:avLst/>
              <a:gdLst/>
              <a:ahLst/>
              <a:cxnLst/>
              <a:rect l="l" t="t" r="r" b="b"/>
              <a:pathLst>
                <a:path w="952" h="963" extrusionOk="0">
                  <a:moveTo>
                    <a:pt x="1" y="0"/>
                  </a:moveTo>
                  <a:lnTo>
                    <a:pt x="1" y="962"/>
                  </a:lnTo>
                  <a:lnTo>
                    <a:pt x="951" y="962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6"/>
            <p:cNvSpPr/>
            <p:nvPr/>
          </p:nvSpPr>
          <p:spPr>
            <a:xfrm>
              <a:off x="5362286" y="2596744"/>
              <a:ext cx="34936" cy="34936"/>
            </a:xfrm>
            <a:custGeom>
              <a:avLst/>
              <a:gdLst/>
              <a:ahLst/>
              <a:cxnLst/>
              <a:rect l="l" t="t" r="r" b="b"/>
              <a:pathLst>
                <a:path w="952" h="952" extrusionOk="0">
                  <a:moveTo>
                    <a:pt x="1" y="1"/>
                  </a:moveTo>
                  <a:lnTo>
                    <a:pt x="1" y="951"/>
                  </a:lnTo>
                  <a:lnTo>
                    <a:pt x="951" y="951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6"/>
            <p:cNvSpPr/>
            <p:nvPr/>
          </p:nvSpPr>
          <p:spPr>
            <a:xfrm>
              <a:off x="5397185" y="2561441"/>
              <a:ext cx="35340" cy="35340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0" y="0"/>
                  </a:moveTo>
                  <a:lnTo>
                    <a:pt x="0" y="963"/>
                  </a:lnTo>
                  <a:lnTo>
                    <a:pt x="962" y="963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6"/>
            <p:cNvSpPr/>
            <p:nvPr/>
          </p:nvSpPr>
          <p:spPr>
            <a:xfrm>
              <a:off x="5015830" y="2684597"/>
              <a:ext cx="563637" cy="139928"/>
            </a:xfrm>
            <a:custGeom>
              <a:avLst/>
              <a:gdLst/>
              <a:ahLst/>
              <a:cxnLst/>
              <a:rect l="l" t="t" r="r" b="b"/>
              <a:pathLst>
                <a:path w="15359" h="3813" extrusionOk="0">
                  <a:moveTo>
                    <a:pt x="1" y="0"/>
                  </a:moveTo>
                  <a:lnTo>
                    <a:pt x="1" y="950"/>
                  </a:lnTo>
                  <a:lnTo>
                    <a:pt x="951" y="950"/>
                  </a:lnTo>
                  <a:lnTo>
                    <a:pt x="951" y="1901"/>
                  </a:lnTo>
                  <a:lnTo>
                    <a:pt x="157" y="1901"/>
                  </a:lnTo>
                  <a:lnTo>
                    <a:pt x="157" y="2863"/>
                  </a:lnTo>
                  <a:lnTo>
                    <a:pt x="157" y="3812"/>
                  </a:lnTo>
                  <a:lnTo>
                    <a:pt x="15203" y="3812"/>
                  </a:lnTo>
                  <a:lnTo>
                    <a:pt x="15203" y="2863"/>
                  </a:lnTo>
                  <a:lnTo>
                    <a:pt x="15203" y="1901"/>
                  </a:lnTo>
                  <a:lnTo>
                    <a:pt x="14397" y="1901"/>
                  </a:lnTo>
                  <a:lnTo>
                    <a:pt x="14397" y="950"/>
                  </a:lnTo>
                  <a:lnTo>
                    <a:pt x="15359" y="950"/>
                  </a:lnTo>
                  <a:lnTo>
                    <a:pt x="15359" y="0"/>
                  </a:lnTo>
                  <a:lnTo>
                    <a:pt x="13434" y="0"/>
                  </a:lnTo>
                  <a:lnTo>
                    <a:pt x="13434" y="950"/>
                  </a:lnTo>
                  <a:lnTo>
                    <a:pt x="13434" y="1901"/>
                  </a:lnTo>
                  <a:lnTo>
                    <a:pt x="14241" y="1901"/>
                  </a:lnTo>
                  <a:lnTo>
                    <a:pt x="14241" y="2863"/>
                  </a:lnTo>
                  <a:lnTo>
                    <a:pt x="12316" y="2863"/>
                  </a:lnTo>
                  <a:lnTo>
                    <a:pt x="12316" y="1901"/>
                  </a:lnTo>
                  <a:lnTo>
                    <a:pt x="10392" y="1901"/>
                  </a:lnTo>
                  <a:lnTo>
                    <a:pt x="10392" y="2863"/>
                  </a:lnTo>
                  <a:lnTo>
                    <a:pt x="4956" y="2863"/>
                  </a:lnTo>
                  <a:lnTo>
                    <a:pt x="4956" y="1901"/>
                  </a:lnTo>
                  <a:lnTo>
                    <a:pt x="3032" y="1901"/>
                  </a:lnTo>
                  <a:lnTo>
                    <a:pt x="3032" y="2863"/>
                  </a:lnTo>
                  <a:lnTo>
                    <a:pt x="1119" y="2863"/>
                  </a:lnTo>
                  <a:lnTo>
                    <a:pt x="1119" y="1901"/>
                  </a:lnTo>
                  <a:lnTo>
                    <a:pt x="1913" y="1901"/>
                  </a:lnTo>
                  <a:lnTo>
                    <a:pt x="1913" y="950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6"/>
            <p:cNvSpPr/>
            <p:nvPr/>
          </p:nvSpPr>
          <p:spPr>
            <a:xfrm>
              <a:off x="5403350" y="2088300"/>
              <a:ext cx="211414" cy="210570"/>
            </a:xfrm>
            <a:custGeom>
              <a:avLst/>
              <a:gdLst/>
              <a:ahLst/>
              <a:cxnLst/>
              <a:rect l="l" t="t" r="r" b="b"/>
              <a:pathLst>
                <a:path w="5761" h="5738" extrusionOk="0">
                  <a:moveTo>
                    <a:pt x="4799" y="963"/>
                  </a:moveTo>
                  <a:lnTo>
                    <a:pt x="4799" y="1913"/>
                  </a:lnTo>
                  <a:lnTo>
                    <a:pt x="5761" y="1913"/>
                  </a:lnTo>
                  <a:lnTo>
                    <a:pt x="5761" y="963"/>
                  </a:lnTo>
                  <a:close/>
                  <a:moveTo>
                    <a:pt x="963" y="1"/>
                  </a:moveTo>
                  <a:lnTo>
                    <a:pt x="963" y="963"/>
                  </a:lnTo>
                  <a:lnTo>
                    <a:pt x="1" y="963"/>
                  </a:lnTo>
                  <a:lnTo>
                    <a:pt x="1" y="1913"/>
                  </a:lnTo>
                  <a:lnTo>
                    <a:pt x="1" y="2863"/>
                  </a:lnTo>
                  <a:lnTo>
                    <a:pt x="963" y="2863"/>
                  </a:lnTo>
                  <a:lnTo>
                    <a:pt x="963" y="1913"/>
                  </a:lnTo>
                  <a:lnTo>
                    <a:pt x="1912" y="1913"/>
                  </a:lnTo>
                  <a:lnTo>
                    <a:pt x="1912" y="963"/>
                  </a:lnTo>
                  <a:lnTo>
                    <a:pt x="4799" y="963"/>
                  </a:lnTo>
                  <a:lnTo>
                    <a:pt x="4799" y="1"/>
                  </a:lnTo>
                  <a:close/>
                  <a:moveTo>
                    <a:pt x="2874" y="1913"/>
                  </a:moveTo>
                  <a:lnTo>
                    <a:pt x="2874" y="2863"/>
                  </a:lnTo>
                  <a:lnTo>
                    <a:pt x="4799" y="2863"/>
                  </a:lnTo>
                  <a:lnTo>
                    <a:pt x="4799" y="1913"/>
                  </a:lnTo>
                  <a:close/>
                  <a:moveTo>
                    <a:pt x="1912" y="2863"/>
                  </a:moveTo>
                  <a:lnTo>
                    <a:pt x="1912" y="3825"/>
                  </a:lnTo>
                  <a:lnTo>
                    <a:pt x="1912" y="4776"/>
                  </a:lnTo>
                  <a:lnTo>
                    <a:pt x="2874" y="4776"/>
                  </a:lnTo>
                  <a:lnTo>
                    <a:pt x="2874" y="3825"/>
                  </a:lnTo>
                  <a:lnTo>
                    <a:pt x="2874" y="2863"/>
                  </a:lnTo>
                  <a:close/>
                  <a:moveTo>
                    <a:pt x="2874" y="4776"/>
                  </a:moveTo>
                  <a:lnTo>
                    <a:pt x="2874" y="5738"/>
                  </a:lnTo>
                  <a:lnTo>
                    <a:pt x="3837" y="5738"/>
                  </a:lnTo>
                  <a:lnTo>
                    <a:pt x="3837" y="47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6"/>
            <p:cNvSpPr/>
            <p:nvPr/>
          </p:nvSpPr>
          <p:spPr>
            <a:xfrm>
              <a:off x="5614724" y="2158502"/>
              <a:ext cx="35376" cy="140368"/>
            </a:xfrm>
            <a:custGeom>
              <a:avLst/>
              <a:gdLst/>
              <a:ahLst/>
              <a:cxnLst/>
              <a:rect l="l" t="t" r="r" b="b"/>
              <a:pathLst>
                <a:path w="964" h="3825" extrusionOk="0">
                  <a:moveTo>
                    <a:pt x="1" y="0"/>
                  </a:moveTo>
                  <a:lnTo>
                    <a:pt x="1" y="950"/>
                  </a:lnTo>
                  <a:lnTo>
                    <a:pt x="1" y="1912"/>
                  </a:lnTo>
                  <a:lnTo>
                    <a:pt x="1" y="2863"/>
                  </a:lnTo>
                  <a:lnTo>
                    <a:pt x="1" y="3825"/>
                  </a:lnTo>
                  <a:lnTo>
                    <a:pt x="963" y="3825"/>
                  </a:lnTo>
                  <a:lnTo>
                    <a:pt x="963" y="2863"/>
                  </a:lnTo>
                  <a:lnTo>
                    <a:pt x="963" y="1912"/>
                  </a:lnTo>
                  <a:lnTo>
                    <a:pt x="963" y="95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9" name="Google Shape;3769;p26"/>
          <p:cNvSpPr txBox="1"/>
          <p:nvPr/>
        </p:nvSpPr>
        <p:spPr>
          <a:xfrm>
            <a:off x="2166525" y="2931375"/>
            <a:ext cx="4822200" cy="447785"/>
          </a:xfrm>
          <a:prstGeom prst="rect">
            <a:avLst/>
          </a:prstGeom>
          <a:noFill/>
          <a:ln>
            <a:noFill/>
          </a:ln>
          <a:effectLst>
            <a:outerShdw dist="47625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chemeClr val="lt2"/>
                </a:solidFill>
                <a:latin typeface="Press Start 2P"/>
                <a:sym typeface="Press Start 2P"/>
              </a:rPr>
              <a:t>Blitz Team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3770" name="Google Shape;3770;p26"/>
          <p:cNvGrpSpPr/>
          <p:nvPr/>
        </p:nvGrpSpPr>
        <p:grpSpPr>
          <a:xfrm>
            <a:off x="132508" y="2315025"/>
            <a:ext cx="513300" cy="513300"/>
            <a:chOff x="8536400" y="2315025"/>
            <a:chExt cx="513300" cy="513300"/>
          </a:xfrm>
        </p:grpSpPr>
        <p:sp>
          <p:nvSpPr>
            <p:cNvPr id="3771" name="Google Shape;3771;p26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2" name="Google Shape;3772;p26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3773" name="Google Shape;3773;p26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26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75" name="Google Shape;3775;p26"/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3776" name="Google Shape;3776;p26"/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3777" name="Google Shape;3777;p26"/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rgbClr val="9BE6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26"/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rgbClr val="9BE6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26"/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26"/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26"/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26"/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26"/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26"/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26"/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26"/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26"/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26"/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26"/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26"/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91" name="Google Shape;3791;p26"/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endParaRPr dirty="0"/>
          </a:p>
        </p:txBody>
      </p:sp>
      <p:grpSp>
        <p:nvGrpSpPr>
          <p:cNvPr id="3798" name="Google Shape;3798;p27"/>
          <p:cNvGrpSpPr/>
          <p:nvPr/>
        </p:nvGrpSpPr>
        <p:grpSpPr>
          <a:xfrm>
            <a:off x="719995" y="3197235"/>
            <a:ext cx="259159" cy="272180"/>
            <a:chOff x="4685992" y="1362548"/>
            <a:chExt cx="720886" cy="757106"/>
          </a:xfrm>
        </p:grpSpPr>
        <p:sp>
          <p:nvSpPr>
            <p:cNvPr id="3799" name="Google Shape;3799;p27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7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7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7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7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7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7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7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7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7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7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7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7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7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7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7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7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7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7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7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7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7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7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7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7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4" name="Google Shape;3824;p27"/>
          <p:cNvGrpSpPr/>
          <p:nvPr/>
        </p:nvGrpSpPr>
        <p:grpSpPr>
          <a:xfrm rot="2700000">
            <a:off x="8016920" y="2284285"/>
            <a:ext cx="124930" cy="124095"/>
            <a:chOff x="4891103" y="1571383"/>
            <a:chExt cx="347518" cy="345195"/>
          </a:xfrm>
        </p:grpSpPr>
        <p:sp>
          <p:nvSpPr>
            <p:cNvPr id="3825" name="Google Shape;3825;p27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7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7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7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7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7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7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7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7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7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7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7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7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8" name="Google Shape;3838;p27"/>
          <p:cNvGrpSpPr/>
          <p:nvPr/>
        </p:nvGrpSpPr>
        <p:grpSpPr>
          <a:xfrm>
            <a:off x="246473" y="4080753"/>
            <a:ext cx="426985" cy="466880"/>
            <a:chOff x="1129378" y="3247948"/>
            <a:chExt cx="928026" cy="1014516"/>
          </a:xfrm>
        </p:grpSpPr>
        <p:sp>
          <p:nvSpPr>
            <p:cNvPr id="3839" name="Google Shape;3839;p27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7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7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7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7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7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7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7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7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7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7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7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7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7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7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7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7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6" name="Google Shape;3856;p27"/>
          <p:cNvGrpSpPr/>
          <p:nvPr/>
        </p:nvGrpSpPr>
        <p:grpSpPr>
          <a:xfrm>
            <a:off x="8230038" y="3936991"/>
            <a:ext cx="558393" cy="610434"/>
            <a:chOff x="1129378" y="3247948"/>
            <a:chExt cx="928026" cy="1014516"/>
          </a:xfrm>
        </p:grpSpPr>
        <p:sp>
          <p:nvSpPr>
            <p:cNvPr id="3857" name="Google Shape;3857;p27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7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7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7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7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7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7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7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7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7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7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7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7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7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7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7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7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4" name="Google Shape;3874;p27"/>
          <p:cNvGrpSpPr/>
          <p:nvPr/>
        </p:nvGrpSpPr>
        <p:grpSpPr>
          <a:xfrm>
            <a:off x="1052135" y="4376582"/>
            <a:ext cx="309146" cy="170855"/>
            <a:chOff x="641500" y="4451875"/>
            <a:chExt cx="211700" cy="117000"/>
          </a:xfrm>
        </p:grpSpPr>
        <p:sp>
          <p:nvSpPr>
            <p:cNvPr id="3875" name="Google Shape;3875;p27"/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7"/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7"/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7"/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7"/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7"/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7"/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7"/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7"/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7"/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7"/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7"/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7"/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7"/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7"/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7"/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7"/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7"/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7"/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7"/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7"/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7"/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7"/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7"/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7"/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7"/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7"/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7"/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7"/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7"/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7"/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7"/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7" name="Google Shape;3907;p27"/>
          <p:cNvGrpSpPr/>
          <p:nvPr/>
        </p:nvGrpSpPr>
        <p:grpSpPr>
          <a:xfrm>
            <a:off x="7755510" y="4376582"/>
            <a:ext cx="309146" cy="170855"/>
            <a:chOff x="641500" y="4451875"/>
            <a:chExt cx="211700" cy="117000"/>
          </a:xfrm>
        </p:grpSpPr>
        <p:sp>
          <p:nvSpPr>
            <p:cNvPr id="3908" name="Google Shape;3908;p27"/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7"/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7"/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7"/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7"/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7"/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7"/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7"/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7"/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7"/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7"/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7"/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7"/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7"/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7"/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7"/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7"/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7"/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7"/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7"/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7"/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7"/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7"/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7"/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7"/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7"/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7"/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7"/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7"/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7"/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7"/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7"/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0" name="Google Shape;3940;p27"/>
          <p:cNvGrpSpPr/>
          <p:nvPr/>
        </p:nvGrpSpPr>
        <p:grpSpPr>
          <a:xfrm>
            <a:off x="7133723" y="4080753"/>
            <a:ext cx="426985" cy="466880"/>
            <a:chOff x="1129378" y="3247948"/>
            <a:chExt cx="928026" cy="1014516"/>
          </a:xfrm>
        </p:grpSpPr>
        <p:sp>
          <p:nvSpPr>
            <p:cNvPr id="3941" name="Google Shape;3941;p27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7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7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7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7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7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7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7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7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7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7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7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7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7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7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7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7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8" name="Google Shape;3958;p27"/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3959" name="Google Shape;3959;p27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7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7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7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7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7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7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7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7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7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7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7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7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7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7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4" name="Google Shape;3974;p27"/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3975" name="Google Shape;3975;p27"/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3976" name="Google Shape;3976;p27"/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27"/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7"/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7"/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7"/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27"/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27"/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27"/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27"/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27"/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27"/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27"/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7"/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7"/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90" name="Google Shape;3990;p27"/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34C982C-8398-54E4-6C30-64F4FA2CD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738" y="681630"/>
            <a:ext cx="5815970" cy="3258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4" name="Google Shape;4024;p28"/>
          <p:cNvGrpSpPr/>
          <p:nvPr/>
        </p:nvGrpSpPr>
        <p:grpSpPr>
          <a:xfrm rot="2700000">
            <a:off x="3716120" y="1084110"/>
            <a:ext cx="124930" cy="124095"/>
            <a:chOff x="4891103" y="1571383"/>
            <a:chExt cx="347518" cy="345195"/>
          </a:xfrm>
        </p:grpSpPr>
        <p:sp>
          <p:nvSpPr>
            <p:cNvPr id="4025" name="Google Shape;4025;p28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8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8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8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8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8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8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8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8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8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8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8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8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8" name="Google Shape;4038;p28"/>
          <p:cNvGrpSpPr/>
          <p:nvPr/>
        </p:nvGrpSpPr>
        <p:grpSpPr>
          <a:xfrm>
            <a:off x="6837295" y="861810"/>
            <a:ext cx="259159" cy="272180"/>
            <a:chOff x="4685992" y="1362548"/>
            <a:chExt cx="720886" cy="757106"/>
          </a:xfrm>
        </p:grpSpPr>
        <p:sp>
          <p:nvSpPr>
            <p:cNvPr id="4039" name="Google Shape;4039;p28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8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8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8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8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8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8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8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8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8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8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8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8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8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8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8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8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8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8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8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8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8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8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8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8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4" name="Google Shape;4064;p28"/>
          <p:cNvGrpSpPr/>
          <p:nvPr/>
        </p:nvGrpSpPr>
        <p:grpSpPr>
          <a:xfrm>
            <a:off x="292960" y="4154130"/>
            <a:ext cx="359889" cy="393632"/>
            <a:chOff x="1129378" y="3247948"/>
            <a:chExt cx="928026" cy="1014516"/>
          </a:xfrm>
        </p:grpSpPr>
        <p:sp>
          <p:nvSpPr>
            <p:cNvPr id="4065" name="Google Shape;4065;p28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8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8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8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8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8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8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8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8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8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8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2" name="Google Shape;4082;p28"/>
          <p:cNvGrpSpPr/>
          <p:nvPr/>
        </p:nvGrpSpPr>
        <p:grpSpPr>
          <a:xfrm>
            <a:off x="8373789" y="4046456"/>
            <a:ext cx="458167" cy="500867"/>
            <a:chOff x="1129378" y="3247948"/>
            <a:chExt cx="928026" cy="1014516"/>
          </a:xfrm>
        </p:grpSpPr>
        <p:sp>
          <p:nvSpPr>
            <p:cNvPr id="4083" name="Google Shape;4083;p28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8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8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8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8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8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8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8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8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8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8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8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8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8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8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8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8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0" name="Google Shape;4100;p28"/>
          <p:cNvGrpSpPr/>
          <p:nvPr/>
        </p:nvGrpSpPr>
        <p:grpSpPr>
          <a:xfrm>
            <a:off x="720009" y="4441735"/>
            <a:ext cx="191652" cy="105920"/>
            <a:chOff x="641500" y="4451875"/>
            <a:chExt cx="211700" cy="117000"/>
          </a:xfrm>
        </p:grpSpPr>
        <p:sp>
          <p:nvSpPr>
            <p:cNvPr id="4101" name="Google Shape;4101;p28"/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8"/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8"/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8"/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8"/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8"/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8"/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8"/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8"/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8"/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8"/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8"/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8"/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8"/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8"/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8"/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8"/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8"/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8"/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8"/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8"/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8"/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8"/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8"/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8"/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8"/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8"/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8"/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8"/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8"/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8"/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28"/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3" name="Google Shape;4133;p28"/>
          <p:cNvGrpSpPr/>
          <p:nvPr/>
        </p:nvGrpSpPr>
        <p:grpSpPr>
          <a:xfrm>
            <a:off x="7755510" y="4376582"/>
            <a:ext cx="309146" cy="170855"/>
            <a:chOff x="641500" y="4451875"/>
            <a:chExt cx="211700" cy="117000"/>
          </a:xfrm>
        </p:grpSpPr>
        <p:sp>
          <p:nvSpPr>
            <p:cNvPr id="4134" name="Google Shape;4134;p28"/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8"/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8"/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8"/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8"/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8"/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8"/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28"/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28"/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8"/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8"/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8"/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8"/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8"/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8"/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8"/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8"/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8"/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8"/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8"/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8"/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8"/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8"/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8"/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8"/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8"/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8"/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8"/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8"/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8"/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8"/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8"/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6" name="Google Shape;4166;p28"/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4167" name="Google Shape;4167;p28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8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8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8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8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8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8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8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8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8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8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8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8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8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8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2" name="Google Shape;4182;p28"/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4183" name="Google Shape;4183;p28"/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184" name="Google Shape;4184;p28"/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28"/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28"/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28"/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28"/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28"/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28"/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28"/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28"/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28"/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28"/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28"/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28"/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28"/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98" name="Google Shape;4198;p28"/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CFAFF47-2416-AC98-5B5D-7842886F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769" y="792703"/>
            <a:ext cx="5676587" cy="33147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8" name="Google Shape;5378;p31"/>
          <p:cNvGrpSpPr/>
          <p:nvPr/>
        </p:nvGrpSpPr>
        <p:grpSpPr>
          <a:xfrm>
            <a:off x="8310493" y="1346107"/>
            <a:ext cx="387080" cy="448243"/>
            <a:chOff x="7858018" y="1295107"/>
            <a:chExt cx="387080" cy="448243"/>
          </a:xfrm>
        </p:grpSpPr>
        <p:sp>
          <p:nvSpPr>
            <p:cNvPr id="5379" name="Google Shape;5379;p31"/>
            <p:cNvSpPr/>
            <p:nvPr/>
          </p:nvSpPr>
          <p:spPr>
            <a:xfrm>
              <a:off x="8116068" y="1295107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80" name="Google Shape;5380;p31"/>
            <p:cNvGrpSpPr/>
            <p:nvPr/>
          </p:nvGrpSpPr>
          <p:grpSpPr>
            <a:xfrm>
              <a:off x="7858018" y="1481557"/>
              <a:ext cx="387080" cy="261793"/>
              <a:chOff x="7858018" y="1481557"/>
              <a:chExt cx="387080" cy="261793"/>
            </a:xfrm>
          </p:grpSpPr>
          <p:sp>
            <p:nvSpPr>
              <p:cNvPr id="5381" name="Google Shape;5381;p31"/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31"/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31"/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4" name="Google Shape;5384;p31"/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31"/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6" name="Google Shape;5386;p31"/>
          <p:cNvGrpSpPr/>
          <p:nvPr/>
        </p:nvGrpSpPr>
        <p:grpSpPr>
          <a:xfrm>
            <a:off x="395518" y="2964832"/>
            <a:ext cx="387080" cy="392693"/>
            <a:chOff x="6301268" y="2035382"/>
            <a:chExt cx="387080" cy="392693"/>
          </a:xfrm>
        </p:grpSpPr>
        <p:sp>
          <p:nvSpPr>
            <p:cNvPr id="5387" name="Google Shape;5387;p31"/>
            <p:cNvSpPr/>
            <p:nvPr/>
          </p:nvSpPr>
          <p:spPr>
            <a:xfrm>
              <a:off x="6430293" y="2297182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88" name="Google Shape;5388;p31"/>
            <p:cNvGrpSpPr/>
            <p:nvPr/>
          </p:nvGrpSpPr>
          <p:grpSpPr>
            <a:xfrm>
              <a:off x="6301268" y="2035382"/>
              <a:ext cx="387080" cy="261793"/>
              <a:chOff x="7858018" y="1481557"/>
              <a:chExt cx="387080" cy="261793"/>
            </a:xfrm>
          </p:grpSpPr>
          <p:sp>
            <p:nvSpPr>
              <p:cNvPr id="5389" name="Google Shape;5389;p31"/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31"/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31"/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31"/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31"/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94" name="Google Shape;5394;p31"/>
          <p:cNvGrpSpPr/>
          <p:nvPr/>
        </p:nvGrpSpPr>
        <p:grpSpPr>
          <a:xfrm>
            <a:off x="459483" y="1470648"/>
            <a:ext cx="259159" cy="272180"/>
            <a:chOff x="4685992" y="1362548"/>
            <a:chExt cx="720886" cy="757106"/>
          </a:xfrm>
        </p:grpSpPr>
        <p:sp>
          <p:nvSpPr>
            <p:cNvPr id="5395" name="Google Shape;5395;p31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31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31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31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31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31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31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31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31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31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31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31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31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31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31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31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31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31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31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31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31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31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31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31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31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0" name="Google Shape;5420;p31"/>
          <p:cNvGrpSpPr/>
          <p:nvPr/>
        </p:nvGrpSpPr>
        <p:grpSpPr>
          <a:xfrm rot="2700000">
            <a:off x="8571383" y="3065110"/>
            <a:ext cx="124930" cy="124095"/>
            <a:chOff x="4891103" y="1571383"/>
            <a:chExt cx="347518" cy="345195"/>
          </a:xfrm>
        </p:grpSpPr>
        <p:sp>
          <p:nvSpPr>
            <p:cNvPr id="5421" name="Google Shape;5421;p31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31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31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31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31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31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31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31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31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31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31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31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31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4" name="Google Shape;5434;p31"/>
          <p:cNvGrpSpPr/>
          <p:nvPr/>
        </p:nvGrpSpPr>
        <p:grpSpPr>
          <a:xfrm>
            <a:off x="300032" y="3904812"/>
            <a:ext cx="578068" cy="632247"/>
            <a:chOff x="1129378" y="3247948"/>
            <a:chExt cx="928026" cy="1014516"/>
          </a:xfrm>
        </p:grpSpPr>
        <p:sp>
          <p:nvSpPr>
            <p:cNvPr id="5435" name="Google Shape;5435;p31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31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31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31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31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31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31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31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31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31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31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31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31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31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31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31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31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2" name="Google Shape;5452;p31"/>
          <p:cNvGrpSpPr/>
          <p:nvPr/>
        </p:nvGrpSpPr>
        <p:grpSpPr>
          <a:xfrm>
            <a:off x="976797" y="4366207"/>
            <a:ext cx="309146" cy="170855"/>
            <a:chOff x="641500" y="4451875"/>
            <a:chExt cx="211700" cy="117000"/>
          </a:xfrm>
        </p:grpSpPr>
        <p:sp>
          <p:nvSpPr>
            <p:cNvPr id="5453" name="Google Shape;5453;p31"/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31"/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31"/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31"/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31"/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31"/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31"/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31"/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31"/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31"/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31"/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31"/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31"/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31"/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31"/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31"/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31"/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31"/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31"/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31"/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31"/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31"/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31"/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31"/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31"/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31"/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31"/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31"/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31"/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31"/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31"/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31"/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5" name="Google Shape;5485;p31"/>
          <p:cNvGrpSpPr/>
          <p:nvPr/>
        </p:nvGrpSpPr>
        <p:grpSpPr>
          <a:xfrm>
            <a:off x="8215007" y="3904812"/>
            <a:ext cx="578068" cy="632247"/>
            <a:chOff x="1129378" y="3247948"/>
            <a:chExt cx="928026" cy="1014516"/>
          </a:xfrm>
        </p:grpSpPr>
        <p:sp>
          <p:nvSpPr>
            <p:cNvPr id="5486" name="Google Shape;5486;p31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31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31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31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31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31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31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31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31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31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31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31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31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31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31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31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31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3" name="Google Shape;5503;p31"/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5504" name="Google Shape;5504;p31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31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31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31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31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31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31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31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31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31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31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31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31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31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31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9" name="Google Shape;5519;p31"/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5520" name="Google Shape;5520;p31"/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5521" name="Google Shape;5521;p31"/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2" name="Google Shape;5522;p31"/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3" name="Google Shape;5523;p31"/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4" name="Google Shape;5524;p31"/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5" name="Google Shape;5525;p31"/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6" name="Google Shape;5526;p31"/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7" name="Google Shape;5527;p31"/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8" name="Google Shape;5528;p31"/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9" name="Google Shape;5529;p31"/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0" name="Google Shape;5530;p31"/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1" name="Google Shape;5531;p31"/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2" name="Google Shape;5532;p31"/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3" name="Google Shape;5533;p31"/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4" name="Google Shape;5534;p31"/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35" name="Google Shape;5535;p31"/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ame pres">
            <a:hlinkClick r:id="" action="ppaction://media"/>
            <a:extLst>
              <a:ext uri="{FF2B5EF4-FFF2-40B4-BE49-F238E27FC236}">
                <a16:creationId xmlns:a16="http://schemas.microsoft.com/office/drawing/2014/main" id="{B0EECE2E-B2C6-97F0-8C9D-C448F8C6F1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9527" y="909130"/>
            <a:ext cx="5594902" cy="31471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9" name="Google Shape;5659;p32"/>
          <p:cNvGrpSpPr/>
          <p:nvPr/>
        </p:nvGrpSpPr>
        <p:grpSpPr>
          <a:xfrm>
            <a:off x="237168" y="3091832"/>
            <a:ext cx="387080" cy="392693"/>
            <a:chOff x="6301268" y="2035382"/>
            <a:chExt cx="387080" cy="392693"/>
          </a:xfrm>
        </p:grpSpPr>
        <p:sp>
          <p:nvSpPr>
            <p:cNvPr id="5660" name="Google Shape;5660;p32"/>
            <p:cNvSpPr/>
            <p:nvPr/>
          </p:nvSpPr>
          <p:spPr>
            <a:xfrm>
              <a:off x="6430293" y="2297182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61" name="Google Shape;5661;p32"/>
            <p:cNvGrpSpPr/>
            <p:nvPr/>
          </p:nvGrpSpPr>
          <p:grpSpPr>
            <a:xfrm>
              <a:off x="6301268" y="2035382"/>
              <a:ext cx="387080" cy="261793"/>
              <a:chOff x="7858018" y="1481557"/>
              <a:chExt cx="387080" cy="261793"/>
            </a:xfrm>
          </p:grpSpPr>
          <p:sp>
            <p:nvSpPr>
              <p:cNvPr id="5662" name="Google Shape;5662;p32"/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32"/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4" name="Google Shape;5664;p32"/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5" name="Google Shape;5665;p32"/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6" name="Google Shape;5666;p32"/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7" name="Google Shape;5667;p32"/>
          <p:cNvGrpSpPr/>
          <p:nvPr/>
        </p:nvGrpSpPr>
        <p:grpSpPr>
          <a:xfrm>
            <a:off x="336908" y="1507373"/>
            <a:ext cx="259159" cy="272180"/>
            <a:chOff x="4685992" y="1362548"/>
            <a:chExt cx="720886" cy="757106"/>
          </a:xfrm>
        </p:grpSpPr>
        <p:sp>
          <p:nvSpPr>
            <p:cNvPr id="5668" name="Google Shape;5668;p32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2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2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2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2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2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2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2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2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2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2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2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2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2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2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2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2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2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2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2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2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32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32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2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2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3" name="Google Shape;5693;p32"/>
          <p:cNvGrpSpPr/>
          <p:nvPr/>
        </p:nvGrpSpPr>
        <p:grpSpPr>
          <a:xfrm rot="2700000">
            <a:off x="8571383" y="3065110"/>
            <a:ext cx="124930" cy="124095"/>
            <a:chOff x="4891103" y="1571383"/>
            <a:chExt cx="347518" cy="345195"/>
          </a:xfrm>
        </p:grpSpPr>
        <p:sp>
          <p:nvSpPr>
            <p:cNvPr id="5694" name="Google Shape;5694;p32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2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2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2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2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2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2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2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2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2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2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2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2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8" name="Google Shape;5708;p32"/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5709" name="Google Shape;5709;p32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2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2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2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2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2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2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2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32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32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32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32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32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32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2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4" name="Google Shape;5724;p32"/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5725" name="Google Shape;5725;p32"/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5726" name="Google Shape;5726;p32"/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32"/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32"/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32"/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32"/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32"/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32"/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32"/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32"/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32"/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32"/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32"/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32"/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32"/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0" name="Google Shape;5740;p32"/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level 1">
            <a:hlinkClick r:id="" action="ppaction://media"/>
            <a:extLst>
              <a:ext uri="{FF2B5EF4-FFF2-40B4-BE49-F238E27FC236}">
                <a16:creationId xmlns:a16="http://schemas.microsoft.com/office/drawing/2014/main" id="{80317D88-11C4-A763-8E07-FAD23E57CE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1906" y="1022899"/>
            <a:ext cx="5373851" cy="30227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9" name="Google Shape;5659;p32"/>
          <p:cNvGrpSpPr/>
          <p:nvPr/>
        </p:nvGrpSpPr>
        <p:grpSpPr>
          <a:xfrm>
            <a:off x="237168" y="3091832"/>
            <a:ext cx="387080" cy="392693"/>
            <a:chOff x="6301268" y="2035382"/>
            <a:chExt cx="387080" cy="392693"/>
          </a:xfrm>
        </p:grpSpPr>
        <p:sp>
          <p:nvSpPr>
            <p:cNvPr id="5660" name="Google Shape;5660;p32"/>
            <p:cNvSpPr/>
            <p:nvPr/>
          </p:nvSpPr>
          <p:spPr>
            <a:xfrm>
              <a:off x="6430293" y="2297182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61" name="Google Shape;5661;p32"/>
            <p:cNvGrpSpPr/>
            <p:nvPr/>
          </p:nvGrpSpPr>
          <p:grpSpPr>
            <a:xfrm>
              <a:off x="6301268" y="2035382"/>
              <a:ext cx="387080" cy="261793"/>
              <a:chOff x="7858018" y="1481557"/>
              <a:chExt cx="387080" cy="261793"/>
            </a:xfrm>
          </p:grpSpPr>
          <p:sp>
            <p:nvSpPr>
              <p:cNvPr id="5662" name="Google Shape;5662;p32"/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32"/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4" name="Google Shape;5664;p32"/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5" name="Google Shape;5665;p32"/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6" name="Google Shape;5666;p32"/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7" name="Google Shape;5667;p32"/>
          <p:cNvGrpSpPr/>
          <p:nvPr/>
        </p:nvGrpSpPr>
        <p:grpSpPr>
          <a:xfrm>
            <a:off x="336908" y="1507373"/>
            <a:ext cx="259159" cy="272180"/>
            <a:chOff x="4685992" y="1362548"/>
            <a:chExt cx="720886" cy="757106"/>
          </a:xfrm>
        </p:grpSpPr>
        <p:sp>
          <p:nvSpPr>
            <p:cNvPr id="5668" name="Google Shape;5668;p32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2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2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2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2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2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2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2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2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2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2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2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2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2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2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2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2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2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2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2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2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32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32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2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2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3" name="Google Shape;5693;p32"/>
          <p:cNvGrpSpPr/>
          <p:nvPr/>
        </p:nvGrpSpPr>
        <p:grpSpPr>
          <a:xfrm rot="2700000">
            <a:off x="8571383" y="3065110"/>
            <a:ext cx="124930" cy="124095"/>
            <a:chOff x="4891103" y="1571383"/>
            <a:chExt cx="347518" cy="345195"/>
          </a:xfrm>
        </p:grpSpPr>
        <p:sp>
          <p:nvSpPr>
            <p:cNvPr id="5694" name="Google Shape;5694;p32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2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2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2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2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2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2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2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2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2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2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2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2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8" name="Google Shape;5708;p32"/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5709" name="Google Shape;5709;p32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2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2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2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2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2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2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2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32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32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32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32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32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32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2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4" name="Google Shape;5724;p32"/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5725" name="Google Shape;5725;p32"/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5726" name="Google Shape;5726;p32"/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32"/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32"/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32"/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32"/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32"/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32"/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32"/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32"/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32"/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32"/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32"/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32"/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32"/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0" name="Google Shape;5740;p32"/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LVL2">
            <a:hlinkClick r:id="" action="ppaction://media"/>
            <a:extLst>
              <a:ext uri="{FF2B5EF4-FFF2-40B4-BE49-F238E27FC236}">
                <a16:creationId xmlns:a16="http://schemas.microsoft.com/office/drawing/2014/main" id="{6CC3428B-5574-1667-2A35-08DCA69B15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2403" y="973595"/>
            <a:ext cx="5387523" cy="303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22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9" name="Google Shape;5659;p32"/>
          <p:cNvGrpSpPr/>
          <p:nvPr/>
        </p:nvGrpSpPr>
        <p:grpSpPr>
          <a:xfrm>
            <a:off x="237168" y="3091832"/>
            <a:ext cx="387080" cy="392693"/>
            <a:chOff x="6301268" y="2035382"/>
            <a:chExt cx="387080" cy="392693"/>
          </a:xfrm>
        </p:grpSpPr>
        <p:sp>
          <p:nvSpPr>
            <p:cNvPr id="5660" name="Google Shape;5660;p32"/>
            <p:cNvSpPr/>
            <p:nvPr/>
          </p:nvSpPr>
          <p:spPr>
            <a:xfrm>
              <a:off x="6430293" y="2297182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61" name="Google Shape;5661;p32"/>
            <p:cNvGrpSpPr/>
            <p:nvPr/>
          </p:nvGrpSpPr>
          <p:grpSpPr>
            <a:xfrm>
              <a:off x="6301268" y="2035382"/>
              <a:ext cx="387080" cy="261793"/>
              <a:chOff x="7858018" y="1481557"/>
              <a:chExt cx="387080" cy="261793"/>
            </a:xfrm>
          </p:grpSpPr>
          <p:sp>
            <p:nvSpPr>
              <p:cNvPr id="5662" name="Google Shape;5662;p32"/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32"/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4" name="Google Shape;5664;p32"/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5" name="Google Shape;5665;p32"/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6" name="Google Shape;5666;p32"/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7" name="Google Shape;5667;p32"/>
          <p:cNvGrpSpPr/>
          <p:nvPr/>
        </p:nvGrpSpPr>
        <p:grpSpPr>
          <a:xfrm>
            <a:off x="336908" y="1507373"/>
            <a:ext cx="259159" cy="272180"/>
            <a:chOff x="4685992" y="1362548"/>
            <a:chExt cx="720886" cy="757106"/>
          </a:xfrm>
        </p:grpSpPr>
        <p:sp>
          <p:nvSpPr>
            <p:cNvPr id="5668" name="Google Shape;5668;p32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2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2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2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2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2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2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2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2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2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2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2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2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2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2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2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2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2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2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2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2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32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32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2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2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3" name="Google Shape;5693;p32"/>
          <p:cNvGrpSpPr/>
          <p:nvPr/>
        </p:nvGrpSpPr>
        <p:grpSpPr>
          <a:xfrm rot="2700000">
            <a:off x="8571383" y="3065110"/>
            <a:ext cx="124930" cy="124095"/>
            <a:chOff x="4891103" y="1571383"/>
            <a:chExt cx="347518" cy="345195"/>
          </a:xfrm>
        </p:grpSpPr>
        <p:sp>
          <p:nvSpPr>
            <p:cNvPr id="5694" name="Google Shape;5694;p32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2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2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2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2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2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2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2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2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2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2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2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2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8" name="Google Shape;5708;p32"/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5709" name="Google Shape;5709;p32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2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2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2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2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2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2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2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32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32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32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32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32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32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2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4" name="Google Shape;5724;p32"/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5725" name="Google Shape;5725;p32"/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5726" name="Google Shape;5726;p32"/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32"/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32"/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32"/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32"/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32"/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32"/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32"/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32"/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32"/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32"/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32"/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32"/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32"/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40" name="Google Shape;5740;p32"/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LVL 3">
            <a:hlinkClick r:id="" action="ppaction://media"/>
            <a:extLst>
              <a:ext uri="{FF2B5EF4-FFF2-40B4-BE49-F238E27FC236}">
                <a16:creationId xmlns:a16="http://schemas.microsoft.com/office/drawing/2014/main" id="{EEE518F2-351C-7BA5-7A61-4532A1A5F8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3262" y="1017034"/>
            <a:ext cx="5527879" cy="310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98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oday's Cute Hamster Personal Organizer by Slidesgo">
  <a:themeElements>
    <a:clrScheme name="Simple Light">
      <a:dk1>
        <a:srgbClr val="202126"/>
      </a:dk1>
      <a:lt1>
        <a:srgbClr val="FFFFFF"/>
      </a:lt1>
      <a:dk2>
        <a:srgbClr val="FFBB00"/>
      </a:dk2>
      <a:lt2>
        <a:srgbClr val="FF6183"/>
      </a:lt2>
      <a:accent1>
        <a:srgbClr val="C90A4D"/>
      </a:accent1>
      <a:accent2>
        <a:srgbClr val="5EBDFF"/>
      </a:accent2>
      <a:accent3>
        <a:srgbClr val="8FD1FF"/>
      </a:accent3>
      <a:accent4>
        <a:srgbClr val="9BE65A"/>
      </a:accent4>
      <a:accent5>
        <a:srgbClr val="79B346"/>
      </a:accent5>
      <a:accent6>
        <a:srgbClr val="87383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12</Words>
  <Application>Microsoft Office PowerPoint</Application>
  <PresentationFormat>On-screen Show (16:9)</PresentationFormat>
  <Paragraphs>4</Paragraphs>
  <Slides>7</Slides>
  <Notes>7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Press Start 2P</vt:lpstr>
      <vt:lpstr>Quicksand Medium</vt:lpstr>
      <vt:lpstr>Today's Cute Hamster Personal Organizer by Slidesgo</vt:lpstr>
      <vt:lpstr>ObstacleOutrun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ObstacleOutrun</dc:title>
  <cp:lastModifiedBy>Draia Diana</cp:lastModifiedBy>
  <cp:revision>5</cp:revision>
  <dcterms:modified xsi:type="dcterms:W3CDTF">2024-04-15T09:59:37Z</dcterms:modified>
</cp:coreProperties>
</file>